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71" r:id="rId3"/>
    <p:sldId id="257" r:id="rId4"/>
    <p:sldId id="258" r:id="rId5"/>
    <p:sldId id="277" r:id="rId6"/>
    <p:sldId id="259" r:id="rId7"/>
    <p:sldId id="261" r:id="rId8"/>
    <p:sldId id="262" r:id="rId9"/>
    <p:sldId id="282" r:id="rId10"/>
    <p:sldId id="264" r:id="rId11"/>
    <p:sldId id="283" r:id="rId12"/>
    <p:sldId id="263" r:id="rId13"/>
    <p:sldId id="281" r:id="rId14"/>
    <p:sldId id="265" r:id="rId15"/>
    <p:sldId id="266" r:id="rId16"/>
    <p:sldId id="267" r:id="rId17"/>
    <p:sldId id="284" r:id="rId18"/>
    <p:sldId id="278" r:id="rId19"/>
    <p:sldId id="268" r:id="rId20"/>
    <p:sldId id="269" r:id="rId21"/>
    <p:sldId id="270" r:id="rId22"/>
    <p:sldId id="285" r:id="rId23"/>
    <p:sldId id="286" r:id="rId24"/>
    <p:sldId id="287" r:id="rId25"/>
    <p:sldId id="279" r:id="rId26"/>
    <p:sldId id="274" r:id="rId27"/>
    <p:sldId id="272" r:id="rId28"/>
    <p:sldId id="273" r:id="rId29"/>
    <p:sldId id="276" r:id="rId30"/>
    <p:sldId id="27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94" autoAdjust="0"/>
  </p:normalViewPr>
  <p:slideViewPr>
    <p:cSldViewPr>
      <p:cViewPr varScale="1">
        <p:scale>
          <a:sx n="66" d="100"/>
          <a:sy n="66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26C7A-D57D-4591-8C0E-DF9ADC5DD84F}" type="doc">
      <dgm:prSet loTypeId="urn:microsoft.com/office/officeart/2005/8/layout/cycle4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8E86DC1-EDBC-44D8-A59D-C00B118D130F}">
      <dgm:prSet phldrT="[Texte]"/>
      <dgm:spPr/>
      <dgm:t>
        <a:bodyPr/>
        <a:lstStyle/>
        <a:p>
          <a:r>
            <a:rPr lang="fr-FR" dirty="0" err="1" smtClean="0"/>
            <a:t>RSSHandler</a:t>
          </a:r>
          <a:endParaRPr lang="fr-FR" dirty="0"/>
        </a:p>
      </dgm:t>
    </dgm:pt>
    <dgm:pt modelId="{AA478B58-0266-4331-AA82-A1E213FAC5A0}" type="parTrans" cxnId="{E151964F-CFF6-4D99-B9E4-6467986E18DF}">
      <dgm:prSet/>
      <dgm:spPr/>
      <dgm:t>
        <a:bodyPr/>
        <a:lstStyle/>
        <a:p>
          <a:endParaRPr lang="fr-FR"/>
        </a:p>
      </dgm:t>
    </dgm:pt>
    <dgm:pt modelId="{C18E933C-B91F-43F8-AA28-5574399B2A6E}" type="sibTrans" cxnId="{E151964F-CFF6-4D99-B9E4-6467986E18DF}">
      <dgm:prSet/>
      <dgm:spPr/>
      <dgm:t>
        <a:bodyPr/>
        <a:lstStyle/>
        <a:p>
          <a:endParaRPr lang="fr-FR"/>
        </a:p>
      </dgm:t>
    </dgm:pt>
    <dgm:pt modelId="{C9FABBF9-CF09-40F4-BF48-452896908EE3}">
      <dgm:prSet phldrT="[Texte]"/>
      <dgm:spPr/>
      <dgm:t>
        <a:bodyPr/>
        <a:lstStyle/>
        <a:p>
          <a:r>
            <a:rPr lang="fr-FR" dirty="0" smtClean="0"/>
            <a:t>Remplis les objets </a:t>
          </a:r>
          <a:r>
            <a:rPr lang="fr-FR" dirty="0" err="1" smtClean="0"/>
            <a:t>RSSItem</a:t>
          </a:r>
          <a:endParaRPr lang="fr-FR" dirty="0"/>
        </a:p>
      </dgm:t>
    </dgm:pt>
    <dgm:pt modelId="{44D034A7-C392-4B71-B591-60583F7E0C52}" type="parTrans" cxnId="{6D7005A3-88DC-4FDE-8155-58A8473DC7E2}">
      <dgm:prSet/>
      <dgm:spPr/>
      <dgm:t>
        <a:bodyPr/>
        <a:lstStyle/>
        <a:p>
          <a:endParaRPr lang="fr-FR"/>
        </a:p>
      </dgm:t>
    </dgm:pt>
    <dgm:pt modelId="{A42B21DD-242D-4855-8D8C-C8FA2C627A9B}" type="sibTrans" cxnId="{6D7005A3-88DC-4FDE-8155-58A8473DC7E2}">
      <dgm:prSet/>
      <dgm:spPr/>
      <dgm:t>
        <a:bodyPr/>
        <a:lstStyle/>
        <a:p>
          <a:endParaRPr lang="fr-FR"/>
        </a:p>
      </dgm:t>
    </dgm:pt>
    <dgm:pt modelId="{64F68217-9B46-4202-B55B-B45654FC259F}">
      <dgm:prSet/>
      <dgm:spPr/>
      <dgm:t>
        <a:bodyPr/>
        <a:lstStyle/>
        <a:p>
          <a:r>
            <a:rPr lang="fr-FR" dirty="0" err="1" smtClean="0"/>
            <a:t>RSSFeed</a:t>
          </a:r>
          <a:endParaRPr lang="fr-FR" dirty="0" smtClean="0"/>
        </a:p>
      </dgm:t>
    </dgm:pt>
    <dgm:pt modelId="{4C98CD9D-B4AB-409A-81E5-B28003AC9169}" type="parTrans" cxnId="{3A987028-DC0E-45F8-BD25-880EAD9FF0EB}">
      <dgm:prSet/>
      <dgm:spPr/>
      <dgm:t>
        <a:bodyPr/>
        <a:lstStyle/>
        <a:p>
          <a:endParaRPr lang="fr-FR"/>
        </a:p>
      </dgm:t>
    </dgm:pt>
    <dgm:pt modelId="{351C0C9C-8A1A-40BE-9DF3-C67375A5EBF7}" type="sibTrans" cxnId="{3A987028-DC0E-45F8-BD25-880EAD9FF0EB}">
      <dgm:prSet/>
      <dgm:spPr/>
      <dgm:t>
        <a:bodyPr/>
        <a:lstStyle/>
        <a:p>
          <a:endParaRPr lang="fr-FR"/>
        </a:p>
      </dgm:t>
    </dgm:pt>
    <dgm:pt modelId="{CB7F3550-CEDC-4C9F-9ADC-341BA486357E}">
      <dgm:prSet/>
      <dgm:spPr/>
      <dgm:t>
        <a:bodyPr/>
        <a:lstStyle/>
        <a:p>
          <a:r>
            <a:rPr lang="fr-FR" dirty="0" err="1" smtClean="0"/>
            <a:t>CalendarActivity</a:t>
          </a:r>
          <a:endParaRPr lang="fr-FR" dirty="0" smtClean="0"/>
        </a:p>
        <a:p>
          <a:r>
            <a:rPr lang="fr-FR" dirty="0" smtClean="0"/>
            <a:t>&amp;</a:t>
          </a:r>
        </a:p>
        <a:p>
          <a:r>
            <a:rPr lang="fr-FR" dirty="0" err="1" smtClean="0"/>
            <a:t>RSSActivity</a:t>
          </a:r>
          <a:endParaRPr lang="fr-FR" dirty="0" smtClean="0"/>
        </a:p>
      </dgm:t>
    </dgm:pt>
    <dgm:pt modelId="{22A187FF-FD9A-43A6-9F35-94619396E3B4}" type="parTrans" cxnId="{FFDD6A8E-FEF4-4DD5-823E-8ABC1231A39B}">
      <dgm:prSet/>
      <dgm:spPr/>
      <dgm:t>
        <a:bodyPr/>
        <a:lstStyle/>
        <a:p>
          <a:endParaRPr lang="fr-FR"/>
        </a:p>
      </dgm:t>
    </dgm:pt>
    <dgm:pt modelId="{151A7870-03EA-4BED-AC06-6CBB3B06DECB}" type="sibTrans" cxnId="{FFDD6A8E-FEF4-4DD5-823E-8ABC1231A39B}">
      <dgm:prSet/>
      <dgm:spPr/>
      <dgm:t>
        <a:bodyPr/>
        <a:lstStyle/>
        <a:p>
          <a:endParaRPr lang="fr-FR"/>
        </a:p>
      </dgm:t>
    </dgm:pt>
    <dgm:pt modelId="{B0A50F73-99B5-4B3D-A3D3-7F4364258766}">
      <dgm:prSet/>
      <dgm:spPr/>
      <dgm:t>
        <a:bodyPr/>
        <a:lstStyle/>
        <a:p>
          <a:r>
            <a:rPr lang="fr-FR" dirty="0" err="1" smtClean="0"/>
            <a:t>RSSItem</a:t>
          </a:r>
          <a:endParaRPr lang="fr-FR" dirty="0" smtClean="0"/>
        </a:p>
      </dgm:t>
    </dgm:pt>
    <dgm:pt modelId="{8A1AE53C-1C11-4F5B-9A94-F166F190F88A}" type="parTrans" cxnId="{210A7B63-6551-44D0-B4FB-C988AA7D647D}">
      <dgm:prSet/>
      <dgm:spPr/>
      <dgm:t>
        <a:bodyPr/>
        <a:lstStyle/>
        <a:p>
          <a:endParaRPr lang="fr-FR"/>
        </a:p>
      </dgm:t>
    </dgm:pt>
    <dgm:pt modelId="{46E30F2C-1AEE-40CB-B38D-A898360C4352}" type="sibTrans" cxnId="{210A7B63-6551-44D0-B4FB-C988AA7D647D}">
      <dgm:prSet/>
      <dgm:spPr/>
      <dgm:t>
        <a:bodyPr/>
        <a:lstStyle/>
        <a:p>
          <a:endParaRPr lang="fr-FR"/>
        </a:p>
      </dgm:t>
    </dgm:pt>
    <dgm:pt modelId="{EEA8D46F-4A56-41E3-BFB9-23AEF8CB795A}">
      <dgm:prSet phldrT="[Texte]"/>
      <dgm:spPr/>
      <dgm:t>
        <a:bodyPr/>
        <a:lstStyle/>
        <a:p>
          <a:r>
            <a:rPr lang="fr-FR" dirty="0" smtClean="0"/>
            <a:t>Contient les données de chaque objet du flux</a:t>
          </a:r>
          <a:endParaRPr lang="fr-FR" dirty="0"/>
        </a:p>
      </dgm:t>
    </dgm:pt>
    <dgm:pt modelId="{CB3626D9-B98D-485C-8B79-9403BB8C3A20}" type="parTrans" cxnId="{0BE0B0AE-023D-45C3-BE26-5E504826D7FE}">
      <dgm:prSet/>
      <dgm:spPr/>
      <dgm:t>
        <a:bodyPr/>
        <a:lstStyle/>
        <a:p>
          <a:endParaRPr lang="fr-FR"/>
        </a:p>
      </dgm:t>
    </dgm:pt>
    <dgm:pt modelId="{7947333A-8BC0-4A94-90DD-64642EB71FCA}" type="sibTrans" cxnId="{0BE0B0AE-023D-45C3-BE26-5E504826D7FE}">
      <dgm:prSet/>
      <dgm:spPr/>
      <dgm:t>
        <a:bodyPr/>
        <a:lstStyle/>
        <a:p>
          <a:endParaRPr lang="fr-FR"/>
        </a:p>
      </dgm:t>
    </dgm:pt>
    <dgm:pt modelId="{851992F3-B314-41C5-8A70-55182EA832DE}">
      <dgm:prSet/>
      <dgm:spPr/>
      <dgm:t>
        <a:bodyPr/>
        <a:lstStyle/>
        <a:p>
          <a:r>
            <a:rPr lang="fr-FR" dirty="0" smtClean="0"/>
            <a:t>Fais le lien entre les objets </a:t>
          </a:r>
          <a:r>
            <a:rPr lang="fr-FR" dirty="0" err="1" smtClean="0"/>
            <a:t>RSSItem</a:t>
          </a:r>
          <a:r>
            <a:rPr lang="fr-FR" dirty="0" smtClean="0"/>
            <a:t> et la liste</a:t>
          </a:r>
        </a:p>
      </dgm:t>
    </dgm:pt>
    <dgm:pt modelId="{CF018301-540D-4A17-ABA1-F3DFBF7F22F3}" type="parTrans" cxnId="{9BFEFF6C-8E85-4F33-A6BC-F18ABE991C52}">
      <dgm:prSet/>
      <dgm:spPr/>
      <dgm:t>
        <a:bodyPr/>
        <a:lstStyle/>
        <a:p>
          <a:endParaRPr lang="fr-FR"/>
        </a:p>
      </dgm:t>
    </dgm:pt>
    <dgm:pt modelId="{1B0088BF-BEE6-4F51-AB8B-5A4164159D01}" type="sibTrans" cxnId="{9BFEFF6C-8E85-4F33-A6BC-F18ABE991C52}">
      <dgm:prSet/>
      <dgm:spPr/>
      <dgm:t>
        <a:bodyPr/>
        <a:lstStyle/>
        <a:p>
          <a:endParaRPr lang="fr-FR"/>
        </a:p>
      </dgm:t>
    </dgm:pt>
    <dgm:pt modelId="{F3D87A87-7299-4825-8822-0A626F73332B}">
      <dgm:prSet phldrT="[Texte]"/>
      <dgm:spPr/>
      <dgm:t>
        <a:bodyPr/>
        <a:lstStyle/>
        <a:p>
          <a:r>
            <a:rPr lang="fr-FR" dirty="0" smtClean="0"/>
            <a:t>Sépare les catégories du flux brut</a:t>
          </a:r>
          <a:endParaRPr lang="fr-FR" dirty="0"/>
        </a:p>
      </dgm:t>
    </dgm:pt>
    <dgm:pt modelId="{934D3030-FACD-4743-9835-FA49E60B9BE6}" type="parTrans" cxnId="{6541D7C0-C0F1-4988-B156-B6557066527F}">
      <dgm:prSet/>
      <dgm:spPr/>
      <dgm:t>
        <a:bodyPr/>
        <a:lstStyle/>
        <a:p>
          <a:endParaRPr lang="fr-FR"/>
        </a:p>
      </dgm:t>
    </dgm:pt>
    <dgm:pt modelId="{5B096ED2-1D19-426F-A398-AED197951E3E}" type="sibTrans" cxnId="{6541D7C0-C0F1-4988-B156-B6557066527F}">
      <dgm:prSet/>
      <dgm:spPr/>
      <dgm:t>
        <a:bodyPr/>
        <a:lstStyle/>
        <a:p>
          <a:endParaRPr lang="fr-FR"/>
        </a:p>
      </dgm:t>
    </dgm:pt>
    <dgm:pt modelId="{C0349485-31A4-4F9C-8954-88FDA8562AC5}">
      <dgm:prSet/>
      <dgm:spPr/>
      <dgm:t>
        <a:bodyPr/>
        <a:lstStyle/>
        <a:p>
          <a:r>
            <a:rPr lang="fr-FR" dirty="0" smtClean="0"/>
            <a:t>Trie chronologiquement les items contenus dans la liste</a:t>
          </a:r>
        </a:p>
      </dgm:t>
    </dgm:pt>
    <dgm:pt modelId="{7389C5B3-45E0-4E97-B7C4-F2B619BA71D5}" type="parTrans" cxnId="{8438F550-1CDA-434C-9CC0-87553BCAEC4F}">
      <dgm:prSet/>
      <dgm:spPr/>
      <dgm:t>
        <a:bodyPr/>
        <a:lstStyle/>
        <a:p>
          <a:endParaRPr lang="fr-FR"/>
        </a:p>
      </dgm:t>
    </dgm:pt>
    <dgm:pt modelId="{C1B1396D-5F90-4263-B7DE-2717C87EA3F5}" type="sibTrans" cxnId="{8438F550-1CDA-434C-9CC0-87553BCAEC4F}">
      <dgm:prSet/>
      <dgm:spPr/>
      <dgm:t>
        <a:bodyPr/>
        <a:lstStyle/>
        <a:p>
          <a:endParaRPr lang="fr-FR"/>
        </a:p>
      </dgm:t>
    </dgm:pt>
    <dgm:pt modelId="{04F8D54F-A1CD-492E-A671-7EFFEB7DB716}">
      <dgm:prSet/>
      <dgm:spPr/>
      <dgm:t>
        <a:bodyPr/>
        <a:lstStyle/>
        <a:p>
          <a:r>
            <a:rPr lang="fr-FR" dirty="0" smtClean="0"/>
            <a:t>Lien entre les classes évoquées ci-dessus</a:t>
          </a:r>
        </a:p>
      </dgm:t>
    </dgm:pt>
    <dgm:pt modelId="{8203FF75-26DB-455C-98E9-9BF8DAC5A755}" type="parTrans" cxnId="{D022CEB8-4800-45C7-A1FB-B805F3315ED0}">
      <dgm:prSet/>
      <dgm:spPr/>
      <dgm:t>
        <a:bodyPr/>
        <a:lstStyle/>
        <a:p>
          <a:endParaRPr lang="fr-FR"/>
        </a:p>
      </dgm:t>
    </dgm:pt>
    <dgm:pt modelId="{399DEB3B-CF1B-4C11-89FD-998EE1FA509E}" type="sibTrans" cxnId="{D022CEB8-4800-45C7-A1FB-B805F3315ED0}">
      <dgm:prSet/>
      <dgm:spPr/>
      <dgm:t>
        <a:bodyPr/>
        <a:lstStyle/>
        <a:p>
          <a:endParaRPr lang="fr-FR"/>
        </a:p>
      </dgm:t>
    </dgm:pt>
    <dgm:pt modelId="{53825FED-99EE-4A90-B645-DA645AF44F60}">
      <dgm:prSet/>
      <dgm:spPr/>
      <dgm:t>
        <a:bodyPr/>
        <a:lstStyle/>
        <a:p>
          <a:r>
            <a:rPr lang="fr-FR" dirty="0" smtClean="0"/>
            <a:t>Liaison avec l’interface graphique</a:t>
          </a:r>
        </a:p>
      </dgm:t>
    </dgm:pt>
    <dgm:pt modelId="{C114694A-5AAF-4900-8360-BB835792A7C4}" type="parTrans" cxnId="{A9D34555-E9DC-461C-A960-9AA0DA8D413E}">
      <dgm:prSet/>
      <dgm:spPr/>
      <dgm:t>
        <a:bodyPr/>
        <a:lstStyle/>
        <a:p>
          <a:endParaRPr lang="fr-FR"/>
        </a:p>
      </dgm:t>
    </dgm:pt>
    <dgm:pt modelId="{64307138-BAFA-496C-B26B-E88C264536CB}" type="sibTrans" cxnId="{A9D34555-E9DC-461C-A960-9AA0DA8D413E}">
      <dgm:prSet/>
      <dgm:spPr/>
      <dgm:t>
        <a:bodyPr/>
        <a:lstStyle/>
        <a:p>
          <a:endParaRPr lang="fr-FR"/>
        </a:p>
      </dgm:t>
    </dgm:pt>
    <dgm:pt modelId="{96C4ED59-3AC0-42B7-937B-15A373BC8673}">
      <dgm:prSet/>
      <dgm:spPr/>
      <dgm:t>
        <a:bodyPr/>
        <a:lstStyle/>
        <a:p>
          <a:r>
            <a:rPr lang="fr-FR" dirty="0" smtClean="0"/>
            <a:t>Récupération des données</a:t>
          </a:r>
        </a:p>
      </dgm:t>
    </dgm:pt>
    <dgm:pt modelId="{4D727D5A-6BB0-431E-B7A2-B65F5DE0A06F}" type="parTrans" cxnId="{1D7292CC-9289-4827-BD88-C6304070474E}">
      <dgm:prSet/>
      <dgm:spPr/>
      <dgm:t>
        <a:bodyPr/>
        <a:lstStyle/>
        <a:p>
          <a:endParaRPr lang="fr-FR"/>
        </a:p>
      </dgm:t>
    </dgm:pt>
    <dgm:pt modelId="{17BE7B4C-B346-4430-A907-81B8587FF5DB}" type="sibTrans" cxnId="{1D7292CC-9289-4827-BD88-C6304070474E}">
      <dgm:prSet/>
      <dgm:spPr/>
      <dgm:t>
        <a:bodyPr/>
        <a:lstStyle/>
        <a:p>
          <a:endParaRPr lang="fr-FR"/>
        </a:p>
      </dgm:t>
    </dgm:pt>
    <dgm:pt modelId="{ED1680F8-CAA1-4F83-9504-AE0980B7B04E}" type="pres">
      <dgm:prSet presAssocID="{68226C7A-D57D-4591-8C0E-DF9ADC5DD84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AC5A1C-4735-4A89-AA5B-4CF09AC341FD}" type="pres">
      <dgm:prSet presAssocID="{68226C7A-D57D-4591-8C0E-DF9ADC5DD84F}" presName="children" presStyleCnt="0"/>
      <dgm:spPr/>
    </dgm:pt>
    <dgm:pt modelId="{A912DC1B-478C-4106-BF20-774BE9BA6B8F}" type="pres">
      <dgm:prSet presAssocID="{68226C7A-D57D-4591-8C0E-DF9ADC5DD84F}" presName="child1group" presStyleCnt="0"/>
      <dgm:spPr/>
    </dgm:pt>
    <dgm:pt modelId="{348BD97A-1C11-4E16-A3C9-20A821B92564}" type="pres">
      <dgm:prSet presAssocID="{68226C7A-D57D-4591-8C0E-DF9ADC5DD84F}" presName="child1" presStyleLbl="bgAcc1" presStyleIdx="0" presStyleCnt="4" custScaleX="112752" custLinFactNeighborX="305" custLinFactNeighborY="4133"/>
      <dgm:spPr/>
      <dgm:t>
        <a:bodyPr/>
        <a:lstStyle/>
        <a:p>
          <a:endParaRPr lang="fr-FR"/>
        </a:p>
      </dgm:t>
    </dgm:pt>
    <dgm:pt modelId="{DDFECB28-2C59-4D39-9CF9-43DEE694EB90}" type="pres">
      <dgm:prSet presAssocID="{68226C7A-D57D-4591-8C0E-DF9ADC5DD84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352914-A250-4929-9F44-A50F38DB87BB}" type="pres">
      <dgm:prSet presAssocID="{68226C7A-D57D-4591-8C0E-DF9ADC5DD84F}" presName="child2group" presStyleCnt="0"/>
      <dgm:spPr/>
    </dgm:pt>
    <dgm:pt modelId="{AC6E57BD-43BC-44EC-AC1D-8BC201D8FD5F}" type="pres">
      <dgm:prSet presAssocID="{68226C7A-D57D-4591-8C0E-DF9ADC5DD84F}" presName="child2" presStyleLbl="bgAcc1" presStyleIdx="1" presStyleCnt="4" custScaleX="121177" custScaleY="107555" custLinFactNeighborX="16899" custLinFactNeighborY="10054"/>
      <dgm:spPr/>
      <dgm:t>
        <a:bodyPr/>
        <a:lstStyle/>
        <a:p>
          <a:endParaRPr lang="fr-FR"/>
        </a:p>
      </dgm:t>
    </dgm:pt>
    <dgm:pt modelId="{BBBEF00B-253D-42FE-9EF0-619B8D8C9A1E}" type="pres">
      <dgm:prSet presAssocID="{68226C7A-D57D-4591-8C0E-DF9ADC5DD84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DF5AB-0BBA-426A-8F30-219D7F3C870B}" type="pres">
      <dgm:prSet presAssocID="{68226C7A-D57D-4591-8C0E-DF9ADC5DD84F}" presName="child3group" presStyleCnt="0"/>
      <dgm:spPr/>
    </dgm:pt>
    <dgm:pt modelId="{AF2C85B2-E0FE-4689-96E4-89D7B6CE93DD}" type="pres">
      <dgm:prSet presAssocID="{68226C7A-D57D-4591-8C0E-DF9ADC5DD84F}" presName="child3" presStyleLbl="bgAcc1" presStyleIdx="2" presStyleCnt="4" custScaleX="115778" custLinFactNeighborX="13138" custLinFactNeighborY="-3209"/>
      <dgm:spPr/>
      <dgm:t>
        <a:bodyPr/>
        <a:lstStyle/>
        <a:p>
          <a:endParaRPr lang="fr-FR"/>
        </a:p>
      </dgm:t>
    </dgm:pt>
    <dgm:pt modelId="{13ADE047-6418-4ABA-B221-62025F4907E9}" type="pres">
      <dgm:prSet presAssocID="{68226C7A-D57D-4591-8C0E-DF9ADC5DD84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D8D997-9184-470C-9CFF-CDEA8919AA81}" type="pres">
      <dgm:prSet presAssocID="{68226C7A-D57D-4591-8C0E-DF9ADC5DD84F}" presName="child4group" presStyleCnt="0"/>
      <dgm:spPr/>
    </dgm:pt>
    <dgm:pt modelId="{94F14957-AD15-4613-8D09-362A679F35ED}" type="pres">
      <dgm:prSet presAssocID="{68226C7A-D57D-4591-8C0E-DF9ADC5DD84F}" presName="child4" presStyleLbl="bgAcc1" presStyleIdx="3" presStyleCnt="4" custLinFactNeighborX="-8004" custLinFactNeighborY="-3209"/>
      <dgm:spPr/>
      <dgm:t>
        <a:bodyPr/>
        <a:lstStyle/>
        <a:p>
          <a:endParaRPr lang="fr-FR"/>
        </a:p>
      </dgm:t>
    </dgm:pt>
    <dgm:pt modelId="{BE0F89D5-0443-4CA2-A3A8-A49509A22B79}" type="pres">
      <dgm:prSet presAssocID="{68226C7A-D57D-4591-8C0E-DF9ADC5DD84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38A92-FB30-42FE-8FB1-A0EE7E8DDF3B}" type="pres">
      <dgm:prSet presAssocID="{68226C7A-D57D-4591-8C0E-DF9ADC5DD84F}" presName="childPlaceholder" presStyleCnt="0"/>
      <dgm:spPr/>
    </dgm:pt>
    <dgm:pt modelId="{013A7F7A-9AD3-4CB8-901C-75F38F66833C}" type="pres">
      <dgm:prSet presAssocID="{68226C7A-D57D-4591-8C0E-DF9ADC5DD84F}" presName="circle" presStyleCnt="0"/>
      <dgm:spPr/>
    </dgm:pt>
    <dgm:pt modelId="{1CB0CFA6-0DCB-4850-B97C-900F252BCAA1}" type="pres">
      <dgm:prSet presAssocID="{68226C7A-D57D-4591-8C0E-DF9ADC5DD84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B7F9A1-FBB5-4B49-B42D-2818521B33EA}" type="pres">
      <dgm:prSet presAssocID="{68226C7A-D57D-4591-8C0E-DF9ADC5DD84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A9CAB-94B5-40B5-B749-169F781E319E}" type="pres">
      <dgm:prSet presAssocID="{68226C7A-D57D-4591-8C0E-DF9ADC5DD84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70F334-13DE-4565-9805-D9F39F9251EB}" type="pres">
      <dgm:prSet presAssocID="{68226C7A-D57D-4591-8C0E-DF9ADC5DD84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D4D32D-B426-4855-A50D-44AC2BC00AB6}" type="pres">
      <dgm:prSet presAssocID="{68226C7A-D57D-4591-8C0E-DF9ADC5DD84F}" presName="quadrantPlaceholder" presStyleCnt="0"/>
      <dgm:spPr/>
    </dgm:pt>
    <dgm:pt modelId="{6982F023-54FD-4FF3-A278-B042979C1696}" type="pres">
      <dgm:prSet presAssocID="{68226C7A-D57D-4591-8C0E-DF9ADC5DD84F}" presName="center1" presStyleLbl="fgShp" presStyleIdx="0" presStyleCnt="2"/>
      <dgm:spPr/>
    </dgm:pt>
    <dgm:pt modelId="{D3BD070D-CF06-4D6B-AEBC-F9A445595EE4}" type="pres">
      <dgm:prSet presAssocID="{68226C7A-D57D-4591-8C0E-DF9ADC5DD84F}" presName="center2" presStyleLbl="fgShp" presStyleIdx="1" presStyleCnt="2"/>
      <dgm:spPr/>
    </dgm:pt>
  </dgm:ptLst>
  <dgm:cxnLst>
    <dgm:cxn modelId="{964ACBAA-1DA3-4670-A49B-79F0649C1212}" type="presOf" srcId="{CB7F3550-CEDC-4C9F-9ADC-341BA486357E}" destId="{D51A9CAB-94B5-40B5-B749-169F781E319E}" srcOrd="0" destOrd="0" presId="urn:microsoft.com/office/officeart/2005/8/layout/cycle4"/>
    <dgm:cxn modelId="{9F5A9A50-6798-4FAD-8F7F-2CF27B7E90F4}" type="presOf" srcId="{C0349485-31A4-4F9C-8954-88FDA8562AC5}" destId="{AC6E57BD-43BC-44EC-AC1D-8BC201D8FD5F}" srcOrd="0" destOrd="1" presId="urn:microsoft.com/office/officeart/2005/8/layout/cycle4"/>
    <dgm:cxn modelId="{6D7005A3-88DC-4FDE-8155-58A8473DC7E2}" srcId="{38E86DC1-EDBC-44D8-A59D-C00B118D130F}" destId="{C9FABBF9-CF09-40F4-BF48-452896908EE3}" srcOrd="0" destOrd="0" parTransId="{44D034A7-C392-4B71-B591-60583F7E0C52}" sibTransId="{A42B21DD-242D-4855-8D8C-C8FA2C627A9B}"/>
    <dgm:cxn modelId="{F934A954-CE6B-4E0B-A2EA-BD22F0D19DF3}" type="presOf" srcId="{53825FED-99EE-4A90-B645-DA645AF44F60}" destId="{AF2C85B2-E0FE-4689-96E4-89D7B6CE93DD}" srcOrd="0" destOrd="1" presId="urn:microsoft.com/office/officeart/2005/8/layout/cycle4"/>
    <dgm:cxn modelId="{032BA6EE-6261-40A0-AEA7-896B35B487A5}" type="presOf" srcId="{96C4ED59-3AC0-42B7-937B-15A373BC8673}" destId="{13ADE047-6418-4ABA-B221-62025F4907E9}" srcOrd="1" destOrd="2" presId="urn:microsoft.com/office/officeart/2005/8/layout/cycle4"/>
    <dgm:cxn modelId="{6541D7C0-C0F1-4988-B156-B6557066527F}" srcId="{38E86DC1-EDBC-44D8-A59D-C00B118D130F}" destId="{F3D87A87-7299-4825-8822-0A626F73332B}" srcOrd="1" destOrd="0" parTransId="{934D3030-FACD-4743-9835-FA49E60B9BE6}" sibTransId="{5B096ED2-1D19-426F-A398-AED197951E3E}"/>
    <dgm:cxn modelId="{E151964F-CFF6-4D99-B9E4-6467986E18DF}" srcId="{68226C7A-D57D-4591-8C0E-DF9ADC5DD84F}" destId="{38E86DC1-EDBC-44D8-A59D-C00B118D130F}" srcOrd="0" destOrd="0" parTransId="{AA478B58-0266-4331-AA82-A1E213FAC5A0}" sibTransId="{C18E933C-B91F-43F8-AA28-5574399B2A6E}"/>
    <dgm:cxn modelId="{F4C2130C-CC2F-416A-B565-586673A71D0A}" type="presOf" srcId="{68226C7A-D57D-4591-8C0E-DF9ADC5DD84F}" destId="{ED1680F8-CAA1-4F83-9504-AE0980B7B04E}" srcOrd="0" destOrd="0" presId="urn:microsoft.com/office/officeart/2005/8/layout/cycle4"/>
    <dgm:cxn modelId="{3A987028-DC0E-45F8-BD25-880EAD9FF0EB}" srcId="{68226C7A-D57D-4591-8C0E-DF9ADC5DD84F}" destId="{64F68217-9B46-4202-B55B-B45654FC259F}" srcOrd="1" destOrd="0" parTransId="{4C98CD9D-B4AB-409A-81E5-B28003AC9169}" sibTransId="{351C0C9C-8A1A-40BE-9DF3-C67375A5EBF7}"/>
    <dgm:cxn modelId="{210A7B63-6551-44D0-B4FB-C988AA7D647D}" srcId="{68226C7A-D57D-4591-8C0E-DF9ADC5DD84F}" destId="{B0A50F73-99B5-4B3D-A3D3-7F4364258766}" srcOrd="3" destOrd="0" parTransId="{8A1AE53C-1C11-4F5B-9A94-F166F190F88A}" sibTransId="{46E30F2C-1AEE-40CB-B38D-A898360C4352}"/>
    <dgm:cxn modelId="{4745F89B-E737-4535-844D-F8F6DEAE00A8}" type="presOf" srcId="{53825FED-99EE-4A90-B645-DA645AF44F60}" destId="{13ADE047-6418-4ABA-B221-62025F4907E9}" srcOrd="1" destOrd="1" presId="urn:microsoft.com/office/officeart/2005/8/layout/cycle4"/>
    <dgm:cxn modelId="{B162CD64-FFD6-4A69-AC39-AECF2CEF1805}" type="presOf" srcId="{EEA8D46F-4A56-41E3-BFB9-23AEF8CB795A}" destId="{BE0F89D5-0443-4CA2-A3A8-A49509A22B79}" srcOrd="1" destOrd="0" presId="urn:microsoft.com/office/officeart/2005/8/layout/cycle4"/>
    <dgm:cxn modelId="{6FF01346-77FF-4D4A-93F1-F04815332421}" type="presOf" srcId="{C9FABBF9-CF09-40F4-BF48-452896908EE3}" destId="{DDFECB28-2C59-4D39-9CF9-43DEE694EB90}" srcOrd="1" destOrd="0" presId="urn:microsoft.com/office/officeart/2005/8/layout/cycle4"/>
    <dgm:cxn modelId="{9BFEFF6C-8E85-4F33-A6BC-F18ABE991C52}" srcId="{64F68217-9B46-4202-B55B-B45654FC259F}" destId="{851992F3-B314-41C5-8A70-55182EA832DE}" srcOrd="0" destOrd="0" parTransId="{CF018301-540D-4A17-ABA1-F3DFBF7F22F3}" sibTransId="{1B0088BF-BEE6-4F51-AB8B-5A4164159D01}"/>
    <dgm:cxn modelId="{9F2846F2-66D8-445F-98C9-C097767320A8}" type="presOf" srcId="{38E86DC1-EDBC-44D8-A59D-C00B118D130F}" destId="{1CB0CFA6-0DCB-4850-B97C-900F252BCAA1}" srcOrd="0" destOrd="0" presId="urn:microsoft.com/office/officeart/2005/8/layout/cycle4"/>
    <dgm:cxn modelId="{38CB51DA-54FB-4644-A8C2-667F59E0374D}" type="presOf" srcId="{851992F3-B314-41C5-8A70-55182EA832DE}" destId="{BBBEF00B-253D-42FE-9EF0-619B8D8C9A1E}" srcOrd="1" destOrd="0" presId="urn:microsoft.com/office/officeart/2005/8/layout/cycle4"/>
    <dgm:cxn modelId="{08411903-BE86-47BF-89C4-CAF684476B02}" type="presOf" srcId="{B0A50F73-99B5-4B3D-A3D3-7F4364258766}" destId="{3970F334-13DE-4565-9805-D9F39F9251EB}" srcOrd="0" destOrd="0" presId="urn:microsoft.com/office/officeart/2005/8/layout/cycle4"/>
    <dgm:cxn modelId="{6B02E3B2-C6FA-4325-ACDC-BA91E8FAB18B}" type="presOf" srcId="{96C4ED59-3AC0-42B7-937B-15A373BC8673}" destId="{AF2C85B2-E0FE-4689-96E4-89D7B6CE93DD}" srcOrd="0" destOrd="2" presId="urn:microsoft.com/office/officeart/2005/8/layout/cycle4"/>
    <dgm:cxn modelId="{0BE0B0AE-023D-45C3-BE26-5E504826D7FE}" srcId="{B0A50F73-99B5-4B3D-A3D3-7F4364258766}" destId="{EEA8D46F-4A56-41E3-BFB9-23AEF8CB795A}" srcOrd="0" destOrd="0" parTransId="{CB3626D9-B98D-485C-8B79-9403BB8C3A20}" sibTransId="{7947333A-8BC0-4A94-90DD-64642EB71FCA}"/>
    <dgm:cxn modelId="{06D3A9A7-A304-4D59-A011-728E13C43404}" type="presOf" srcId="{C0349485-31A4-4F9C-8954-88FDA8562AC5}" destId="{BBBEF00B-253D-42FE-9EF0-619B8D8C9A1E}" srcOrd="1" destOrd="1" presId="urn:microsoft.com/office/officeart/2005/8/layout/cycle4"/>
    <dgm:cxn modelId="{9085FB16-F42B-430A-B881-55D989F9C5B3}" type="presOf" srcId="{04F8D54F-A1CD-492E-A671-7EFFEB7DB716}" destId="{AF2C85B2-E0FE-4689-96E4-89D7B6CE93DD}" srcOrd="0" destOrd="0" presId="urn:microsoft.com/office/officeart/2005/8/layout/cycle4"/>
    <dgm:cxn modelId="{1EC20ACA-5BDF-4AEC-9CCB-E9BBB3B2400A}" type="presOf" srcId="{04F8D54F-A1CD-492E-A671-7EFFEB7DB716}" destId="{13ADE047-6418-4ABA-B221-62025F4907E9}" srcOrd="1" destOrd="0" presId="urn:microsoft.com/office/officeart/2005/8/layout/cycle4"/>
    <dgm:cxn modelId="{116053AD-5637-41E7-972C-49048476837A}" type="presOf" srcId="{F3D87A87-7299-4825-8822-0A626F73332B}" destId="{DDFECB28-2C59-4D39-9CF9-43DEE694EB90}" srcOrd="1" destOrd="1" presId="urn:microsoft.com/office/officeart/2005/8/layout/cycle4"/>
    <dgm:cxn modelId="{23AD33CD-474E-4517-A598-938BF622F3D1}" type="presOf" srcId="{F3D87A87-7299-4825-8822-0A626F73332B}" destId="{348BD97A-1C11-4E16-A3C9-20A821B92564}" srcOrd="0" destOrd="1" presId="urn:microsoft.com/office/officeart/2005/8/layout/cycle4"/>
    <dgm:cxn modelId="{8438F550-1CDA-434C-9CC0-87553BCAEC4F}" srcId="{64F68217-9B46-4202-B55B-B45654FC259F}" destId="{C0349485-31A4-4F9C-8954-88FDA8562AC5}" srcOrd="1" destOrd="0" parTransId="{7389C5B3-45E0-4E97-B7C4-F2B619BA71D5}" sibTransId="{C1B1396D-5F90-4263-B7DE-2717C87EA3F5}"/>
    <dgm:cxn modelId="{D022CEB8-4800-45C7-A1FB-B805F3315ED0}" srcId="{CB7F3550-CEDC-4C9F-9ADC-341BA486357E}" destId="{04F8D54F-A1CD-492E-A671-7EFFEB7DB716}" srcOrd="0" destOrd="0" parTransId="{8203FF75-26DB-455C-98E9-9BF8DAC5A755}" sibTransId="{399DEB3B-CF1B-4C11-89FD-998EE1FA509E}"/>
    <dgm:cxn modelId="{EA25FC63-A52D-44EC-A57C-13576A2999AE}" type="presOf" srcId="{EEA8D46F-4A56-41E3-BFB9-23AEF8CB795A}" destId="{94F14957-AD15-4613-8D09-362A679F35ED}" srcOrd="0" destOrd="0" presId="urn:microsoft.com/office/officeart/2005/8/layout/cycle4"/>
    <dgm:cxn modelId="{1D7292CC-9289-4827-BD88-C6304070474E}" srcId="{CB7F3550-CEDC-4C9F-9ADC-341BA486357E}" destId="{96C4ED59-3AC0-42B7-937B-15A373BC8673}" srcOrd="2" destOrd="0" parTransId="{4D727D5A-6BB0-431E-B7A2-B65F5DE0A06F}" sibTransId="{17BE7B4C-B346-4430-A907-81B8587FF5DB}"/>
    <dgm:cxn modelId="{41A2D0D0-0B6A-4DC1-998E-4F5D13AEFDB6}" type="presOf" srcId="{C9FABBF9-CF09-40F4-BF48-452896908EE3}" destId="{348BD97A-1C11-4E16-A3C9-20A821B92564}" srcOrd="0" destOrd="0" presId="urn:microsoft.com/office/officeart/2005/8/layout/cycle4"/>
    <dgm:cxn modelId="{61B7E438-86A6-4EF0-A78F-C626617D9B25}" type="presOf" srcId="{851992F3-B314-41C5-8A70-55182EA832DE}" destId="{AC6E57BD-43BC-44EC-AC1D-8BC201D8FD5F}" srcOrd="0" destOrd="0" presId="urn:microsoft.com/office/officeart/2005/8/layout/cycle4"/>
    <dgm:cxn modelId="{FFDD6A8E-FEF4-4DD5-823E-8ABC1231A39B}" srcId="{68226C7A-D57D-4591-8C0E-DF9ADC5DD84F}" destId="{CB7F3550-CEDC-4C9F-9ADC-341BA486357E}" srcOrd="2" destOrd="0" parTransId="{22A187FF-FD9A-43A6-9F35-94619396E3B4}" sibTransId="{151A7870-03EA-4BED-AC06-6CBB3B06DECB}"/>
    <dgm:cxn modelId="{7AC2AD9E-43C3-4871-A45C-5CFF5F1110F0}" type="presOf" srcId="{64F68217-9B46-4202-B55B-B45654FC259F}" destId="{77B7F9A1-FBB5-4B49-B42D-2818521B33EA}" srcOrd="0" destOrd="0" presId="urn:microsoft.com/office/officeart/2005/8/layout/cycle4"/>
    <dgm:cxn modelId="{A9D34555-E9DC-461C-A960-9AA0DA8D413E}" srcId="{CB7F3550-CEDC-4C9F-9ADC-341BA486357E}" destId="{53825FED-99EE-4A90-B645-DA645AF44F60}" srcOrd="1" destOrd="0" parTransId="{C114694A-5AAF-4900-8360-BB835792A7C4}" sibTransId="{64307138-BAFA-496C-B26B-E88C264536CB}"/>
    <dgm:cxn modelId="{EC6C4A7A-CEA4-48E1-8F15-2F345E8486E0}" type="presParOf" srcId="{ED1680F8-CAA1-4F83-9504-AE0980B7B04E}" destId="{58AC5A1C-4735-4A89-AA5B-4CF09AC341FD}" srcOrd="0" destOrd="0" presId="urn:microsoft.com/office/officeart/2005/8/layout/cycle4"/>
    <dgm:cxn modelId="{EA8916C3-BEB8-4378-9202-21D8696A3DB9}" type="presParOf" srcId="{58AC5A1C-4735-4A89-AA5B-4CF09AC341FD}" destId="{A912DC1B-478C-4106-BF20-774BE9BA6B8F}" srcOrd="0" destOrd="0" presId="urn:microsoft.com/office/officeart/2005/8/layout/cycle4"/>
    <dgm:cxn modelId="{118F42B4-59E7-4956-B28E-E4CEADB98394}" type="presParOf" srcId="{A912DC1B-478C-4106-BF20-774BE9BA6B8F}" destId="{348BD97A-1C11-4E16-A3C9-20A821B92564}" srcOrd="0" destOrd="0" presId="urn:microsoft.com/office/officeart/2005/8/layout/cycle4"/>
    <dgm:cxn modelId="{F24904A8-9C6A-4CEF-8C54-DBEB3B164DA5}" type="presParOf" srcId="{A912DC1B-478C-4106-BF20-774BE9BA6B8F}" destId="{DDFECB28-2C59-4D39-9CF9-43DEE694EB90}" srcOrd="1" destOrd="0" presId="urn:microsoft.com/office/officeart/2005/8/layout/cycle4"/>
    <dgm:cxn modelId="{9E9223EE-1BA5-47CC-A6C1-79F301406D00}" type="presParOf" srcId="{58AC5A1C-4735-4A89-AA5B-4CF09AC341FD}" destId="{C3352914-A250-4929-9F44-A50F38DB87BB}" srcOrd="1" destOrd="0" presId="urn:microsoft.com/office/officeart/2005/8/layout/cycle4"/>
    <dgm:cxn modelId="{7B6F458D-748D-4591-832E-F6B34A0EFE30}" type="presParOf" srcId="{C3352914-A250-4929-9F44-A50F38DB87BB}" destId="{AC6E57BD-43BC-44EC-AC1D-8BC201D8FD5F}" srcOrd="0" destOrd="0" presId="urn:microsoft.com/office/officeart/2005/8/layout/cycle4"/>
    <dgm:cxn modelId="{E7F52EDC-B1AC-4895-91E7-FC0A931719CC}" type="presParOf" srcId="{C3352914-A250-4929-9F44-A50F38DB87BB}" destId="{BBBEF00B-253D-42FE-9EF0-619B8D8C9A1E}" srcOrd="1" destOrd="0" presId="urn:microsoft.com/office/officeart/2005/8/layout/cycle4"/>
    <dgm:cxn modelId="{48E53B37-4C6D-413D-AA10-13D00BEDA6FD}" type="presParOf" srcId="{58AC5A1C-4735-4A89-AA5B-4CF09AC341FD}" destId="{5FADF5AB-0BBA-426A-8F30-219D7F3C870B}" srcOrd="2" destOrd="0" presId="urn:microsoft.com/office/officeart/2005/8/layout/cycle4"/>
    <dgm:cxn modelId="{E45028A5-D765-49DA-82C8-65A4946CAB25}" type="presParOf" srcId="{5FADF5AB-0BBA-426A-8F30-219D7F3C870B}" destId="{AF2C85B2-E0FE-4689-96E4-89D7B6CE93DD}" srcOrd="0" destOrd="0" presId="urn:microsoft.com/office/officeart/2005/8/layout/cycle4"/>
    <dgm:cxn modelId="{B66B8999-B3DC-45AD-BED3-DECB6AAC1C84}" type="presParOf" srcId="{5FADF5AB-0BBA-426A-8F30-219D7F3C870B}" destId="{13ADE047-6418-4ABA-B221-62025F4907E9}" srcOrd="1" destOrd="0" presId="urn:microsoft.com/office/officeart/2005/8/layout/cycle4"/>
    <dgm:cxn modelId="{8FBD7532-83FF-4004-84C6-9097A9E15AD7}" type="presParOf" srcId="{58AC5A1C-4735-4A89-AA5B-4CF09AC341FD}" destId="{84D8D997-9184-470C-9CFF-CDEA8919AA81}" srcOrd="3" destOrd="0" presId="urn:microsoft.com/office/officeart/2005/8/layout/cycle4"/>
    <dgm:cxn modelId="{6A352644-D491-4ED0-9417-F86D0E97803D}" type="presParOf" srcId="{84D8D997-9184-470C-9CFF-CDEA8919AA81}" destId="{94F14957-AD15-4613-8D09-362A679F35ED}" srcOrd="0" destOrd="0" presId="urn:microsoft.com/office/officeart/2005/8/layout/cycle4"/>
    <dgm:cxn modelId="{0DAE595E-48E8-4487-9175-F1D5FFFBC1AB}" type="presParOf" srcId="{84D8D997-9184-470C-9CFF-CDEA8919AA81}" destId="{BE0F89D5-0443-4CA2-A3A8-A49509A22B79}" srcOrd="1" destOrd="0" presId="urn:microsoft.com/office/officeart/2005/8/layout/cycle4"/>
    <dgm:cxn modelId="{C08EFF17-6F4A-484F-ADC6-AA854428BF0F}" type="presParOf" srcId="{58AC5A1C-4735-4A89-AA5B-4CF09AC341FD}" destId="{9D938A92-FB30-42FE-8FB1-A0EE7E8DDF3B}" srcOrd="4" destOrd="0" presId="urn:microsoft.com/office/officeart/2005/8/layout/cycle4"/>
    <dgm:cxn modelId="{3991D174-82A1-4850-A82B-476BEE9856F2}" type="presParOf" srcId="{ED1680F8-CAA1-4F83-9504-AE0980B7B04E}" destId="{013A7F7A-9AD3-4CB8-901C-75F38F66833C}" srcOrd="1" destOrd="0" presId="urn:microsoft.com/office/officeart/2005/8/layout/cycle4"/>
    <dgm:cxn modelId="{E2396C7F-F808-453B-830D-81BC8EDCDBC6}" type="presParOf" srcId="{013A7F7A-9AD3-4CB8-901C-75F38F66833C}" destId="{1CB0CFA6-0DCB-4850-B97C-900F252BCAA1}" srcOrd="0" destOrd="0" presId="urn:microsoft.com/office/officeart/2005/8/layout/cycle4"/>
    <dgm:cxn modelId="{9267A3FB-BAB0-40DB-8435-D7A63721DDC7}" type="presParOf" srcId="{013A7F7A-9AD3-4CB8-901C-75F38F66833C}" destId="{77B7F9A1-FBB5-4B49-B42D-2818521B33EA}" srcOrd="1" destOrd="0" presId="urn:microsoft.com/office/officeart/2005/8/layout/cycle4"/>
    <dgm:cxn modelId="{0399571A-322A-4E90-8674-73F6B582B89F}" type="presParOf" srcId="{013A7F7A-9AD3-4CB8-901C-75F38F66833C}" destId="{D51A9CAB-94B5-40B5-B749-169F781E319E}" srcOrd="2" destOrd="0" presId="urn:microsoft.com/office/officeart/2005/8/layout/cycle4"/>
    <dgm:cxn modelId="{E1548FED-43FC-4649-9121-5049FF43FF97}" type="presParOf" srcId="{013A7F7A-9AD3-4CB8-901C-75F38F66833C}" destId="{3970F334-13DE-4565-9805-D9F39F9251EB}" srcOrd="3" destOrd="0" presId="urn:microsoft.com/office/officeart/2005/8/layout/cycle4"/>
    <dgm:cxn modelId="{9322FCE4-222B-47D8-A0C3-C040CB0F95FE}" type="presParOf" srcId="{013A7F7A-9AD3-4CB8-901C-75F38F66833C}" destId="{B7D4D32D-B426-4855-A50D-44AC2BC00AB6}" srcOrd="4" destOrd="0" presId="urn:microsoft.com/office/officeart/2005/8/layout/cycle4"/>
    <dgm:cxn modelId="{5DD19588-F282-4E32-9814-929871414CA2}" type="presParOf" srcId="{ED1680F8-CAA1-4F83-9504-AE0980B7B04E}" destId="{6982F023-54FD-4FF3-A278-B042979C1696}" srcOrd="2" destOrd="0" presId="urn:microsoft.com/office/officeart/2005/8/layout/cycle4"/>
    <dgm:cxn modelId="{E0A58FB3-776E-44E7-9E97-CCB93597FBC5}" type="presParOf" srcId="{ED1680F8-CAA1-4F83-9504-AE0980B7B04E}" destId="{D3BD070D-CF06-4D6B-AEBC-F9A445595E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C6C80-3AFC-485B-953D-BD2D340BFEE4}" type="doc">
      <dgm:prSet loTypeId="urn:microsoft.com/office/officeart/2005/8/layout/cycle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4827A09C-52BE-4394-A7ED-5BD8B85051D6}">
      <dgm:prSet phldrT="[Texte]"/>
      <dgm:spPr/>
      <dgm:t>
        <a:bodyPr/>
        <a:lstStyle/>
        <a:p>
          <a:r>
            <a:rPr lang="fr-FR" dirty="0" err="1" smtClean="0"/>
            <a:t>TransportActivity</a:t>
          </a:r>
          <a:endParaRPr lang="fr-FR" dirty="0"/>
        </a:p>
      </dgm:t>
    </dgm:pt>
    <dgm:pt modelId="{7508F01A-3540-4D82-9659-67E72F405D5E}" type="parTrans" cxnId="{13C5ED0B-F2D6-4B39-A2B9-64B647F8184A}">
      <dgm:prSet/>
      <dgm:spPr/>
      <dgm:t>
        <a:bodyPr/>
        <a:lstStyle/>
        <a:p>
          <a:endParaRPr lang="fr-FR"/>
        </a:p>
      </dgm:t>
    </dgm:pt>
    <dgm:pt modelId="{55539AD3-7494-4B09-A32E-9C1F4767962E}" type="sibTrans" cxnId="{13C5ED0B-F2D6-4B39-A2B9-64B647F8184A}">
      <dgm:prSet/>
      <dgm:spPr/>
      <dgm:t>
        <a:bodyPr/>
        <a:lstStyle/>
        <a:p>
          <a:endParaRPr lang="fr-FR"/>
        </a:p>
      </dgm:t>
    </dgm:pt>
    <dgm:pt modelId="{770AB77B-039D-44AA-AA92-B2B1FE279EF6}">
      <dgm:prSet phldrT="[Texte]"/>
      <dgm:spPr/>
      <dgm:t>
        <a:bodyPr/>
        <a:lstStyle/>
        <a:p>
          <a:r>
            <a:rPr lang="fr-FR" dirty="0" err="1" smtClean="0"/>
            <a:t>ListView</a:t>
          </a:r>
          <a:r>
            <a:rPr lang="fr-FR" dirty="0" smtClean="0"/>
            <a:t> proposant le choix entre les transports</a:t>
          </a:r>
          <a:endParaRPr lang="fr-FR" dirty="0"/>
        </a:p>
      </dgm:t>
    </dgm:pt>
    <dgm:pt modelId="{979B4D26-EC40-4AE1-8206-1FBF8B4AC696}" type="parTrans" cxnId="{27E1C6DA-B259-44F0-B7FE-5E3BA3575EDD}">
      <dgm:prSet/>
      <dgm:spPr/>
      <dgm:t>
        <a:bodyPr/>
        <a:lstStyle/>
        <a:p>
          <a:endParaRPr lang="fr-FR"/>
        </a:p>
      </dgm:t>
    </dgm:pt>
    <dgm:pt modelId="{7DBCBB3D-BB3A-4E4A-95DD-44B851FD92E5}" type="sibTrans" cxnId="{27E1C6DA-B259-44F0-B7FE-5E3BA3575EDD}">
      <dgm:prSet/>
      <dgm:spPr/>
      <dgm:t>
        <a:bodyPr/>
        <a:lstStyle/>
        <a:p>
          <a:endParaRPr lang="fr-FR"/>
        </a:p>
      </dgm:t>
    </dgm:pt>
    <dgm:pt modelId="{7197E8A0-B0B0-4586-91DE-B1765E172E2D}">
      <dgm:prSet/>
      <dgm:spPr/>
      <dgm:t>
        <a:bodyPr/>
        <a:lstStyle/>
        <a:p>
          <a:r>
            <a:rPr lang="fr-FR" dirty="0" err="1" smtClean="0"/>
            <a:t>RerActivity</a:t>
          </a:r>
          <a:endParaRPr lang="fr-FR" dirty="0" smtClean="0"/>
        </a:p>
      </dgm:t>
    </dgm:pt>
    <dgm:pt modelId="{099A3A44-BE31-4D7F-B43C-8FAAFD340AFC}" type="parTrans" cxnId="{CDB3011E-0B06-406F-BAE8-4A7E045AE5F1}">
      <dgm:prSet/>
      <dgm:spPr/>
      <dgm:t>
        <a:bodyPr/>
        <a:lstStyle/>
        <a:p>
          <a:endParaRPr lang="fr-FR"/>
        </a:p>
      </dgm:t>
    </dgm:pt>
    <dgm:pt modelId="{F0157037-C624-421B-A84F-E38D720558B5}" type="sibTrans" cxnId="{CDB3011E-0B06-406F-BAE8-4A7E045AE5F1}">
      <dgm:prSet/>
      <dgm:spPr/>
      <dgm:t>
        <a:bodyPr/>
        <a:lstStyle/>
        <a:p>
          <a:endParaRPr lang="fr-FR"/>
        </a:p>
      </dgm:t>
    </dgm:pt>
    <dgm:pt modelId="{0124E44D-F210-4F3F-BC51-7A08AFA7B154}">
      <dgm:prSet/>
      <dgm:spPr/>
      <dgm:t>
        <a:bodyPr/>
        <a:lstStyle/>
        <a:p>
          <a:r>
            <a:rPr lang="fr-FR" dirty="0" smtClean="0"/>
            <a:t>Activité affichant les informations du </a:t>
          </a:r>
          <a:r>
            <a:rPr lang="fr-FR" dirty="0" err="1" smtClean="0"/>
            <a:t>Rer</a:t>
          </a:r>
          <a:r>
            <a:rPr lang="fr-FR" dirty="0" smtClean="0"/>
            <a:t> A</a:t>
          </a:r>
        </a:p>
      </dgm:t>
    </dgm:pt>
    <dgm:pt modelId="{F03BAEFD-A573-434C-B719-42C7BBF0186B}" type="parTrans" cxnId="{719F8795-5052-4631-94B1-5B359A1B4D54}">
      <dgm:prSet/>
      <dgm:spPr/>
      <dgm:t>
        <a:bodyPr/>
        <a:lstStyle/>
        <a:p>
          <a:endParaRPr lang="fr-FR"/>
        </a:p>
      </dgm:t>
    </dgm:pt>
    <dgm:pt modelId="{B94A23CF-9E5D-4C95-AF2E-4C434500F377}" type="sibTrans" cxnId="{719F8795-5052-4631-94B1-5B359A1B4D54}">
      <dgm:prSet/>
      <dgm:spPr/>
      <dgm:t>
        <a:bodyPr/>
        <a:lstStyle/>
        <a:p>
          <a:endParaRPr lang="fr-FR"/>
        </a:p>
      </dgm:t>
    </dgm:pt>
    <dgm:pt modelId="{FD314D67-959B-4AC9-8F0A-7E21D0FBC4AE}">
      <dgm:prSet/>
      <dgm:spPr/>
      <dgm:t>
        <a:bodyPr/>
        <a:lstStyle/>
        <a:p>
          <a:r>
            <a:rPr lang="fr-FR" dirty="0" err="1" smtClean="0"/>
            <a:t>BusXXXActivity</a:t>
          </a:r>
          <a:endParaRPr lang="fr-FR" dirty="0" smtClean="0"/>
        </a:p>
      </dgm:t>
    </dgm:pt>
    <dgm:pt modelId="{27908ABA-BD11-408D-B3EF-4B4E38ED4D8C}" type="parTrans" cxnId="{CDA1E079-BCD8-492F-B389-6CC195851AB2}">
      <dgm:prSet/>
      <dgm:spPr/>
      <dgm:t>
        <a:bodyPr/>
        <a:lstStyle/>
        <a:p>
          <a:endParaRPr lang="fr-FR"/>
        </a:p>
      </dgm:t>
    </dgm:pt>
    <dgm:pt modelId="{C920BFC7-8EBB-451E-B9D3-85772BC8589E}" type="sibTrans" cxnId="{CDA1E079-BCD8-492F-B389-6CC195851AB2}">
      <dgm:prSet/>
      <dgm:spPr/>
      <dgm:t>
        <a:bodyPr/>
        <a:lstStyle/>
        <a:p>
          <a:endParaRPr lang="fr-FR"/>
        </a:p>
      </dgm:t>
    </dgm:pt>
    <dgm:pt modelId="{4F104CE5-F3BF-494B-969B-A69738D5DC0E}">
      <dgm:prSet phldrT="[Texte]"/>
      <dgm:spPr/>
      <dgm:t>
        <a:bodyPr/>
        <a:lstStyle/>
        <a:p>
          <a:r>
            <a:rPr lang="fr-FR" dirty="0" smtClean="0"/>
            <a:t>Activité affichant les informations relatives aux 3 lignes de bus environnant l’ESIEE </a:t>
          </a:r>
          <a:endParaRPr lang="fr-FR" dirty="0"/>
        </a:p>
      </dgm:t>
    </dgm:pt>
    <dgm:pt modelId="{AD88122E-AEB8-4398-BBD2-B796AF8208C0}" type="parTrans" cxnId="{B5F967D1-2910-49C0-A3CA-6463CE278E69}">
      <dgm:prSet/>
      <dgm:spPr/>
      <dgm:t>
        <a:bodyPr/>
        <a:lstStyle/>
        <a:p>
          <a:endParaRPr lang="fr-FR"/>
        </a:p>
      </dgm:t>
    </dgm:pt>
    <dgm:pt modelId="{AC36FC5C-9886-4ECB-A0CE-EB194F38493D}" type="sibTrans" cxnId="{B5F967D1-2910-49C0-A3CA-6463CE278E69}">
      <dgm:prSet/>
      <dgm:spPr/>
      <dgm:t>
        <a:bodyPr/>
        <a:lstStyle/>
        <a:p>
          <a:endParaRPr lang="fr-FR"/>
        </a:p>
      </dgm:t>
    </dgm:pt>
    <dgm:pt modelId="{69C3461F-D05F-48A4-B41F-EBE8849A1BD6}" type="pres">
      <dgm:prSet presAssocID="{41FC6C80-3AFC-485B-953D-BD2D340BFE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6EE9CF-E6CD-41DA-849B-53AAACBF4A53}" type="pres">
      <dgm:prSet presAssocID="{41FC6C80-3AFC-485B-953D-BD2D340BFEE4}" presName="children" presStyleCnt="0"/>
      <dgm:spPr/>
    </dgm:pt>
    <dgm:pt modelId="{1F7AE67F-C597-4E87-99E0-8479DA326AB1}" type="pres">
      <dgm:prSet presAssocID="{41FC6C80-3AFC-485B-953D-BD2D340BFEE4}" presName="child1group" presStyleCnt="0"/>
      <dgm:spPr/>
    </dgm:pt>
    <dgm:pt modelId="{D9353F9B-D8EB-4872-848D-9F4258280080}" type="pres">
      <dgm:prSet presAssocID="{41FC6C80-3AFC-485B-953D-BD2D340BFEE4}" presName="child1" presStyleLbl="bgAcc1" presStyleIdx="0" presStyleCnt="3"/>
      <dgm:spPr/>
      <dgm:t>
        <a:bodyPr/>
        <a:lstStyle/>
        <a:p>
          <a:endParaRPr lang="fr-FR"/>
        </a:p>
      </dgm:t>
    </dgm:pt>
    <dgm:pt modelId="{D027D580-4B22-49C6-8244-224F5E14DE86}" type="pres">
      <dgm:prSet presAssocID="{41FC6C80-3AFC-485B-953D-BD2D340BFEE4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BB357-88D0-4151-9B75-AD18A44D46E3}" type="pres">
      <dgm:prSet presAssocID="{41FC6C80-3AFC-485B-953D-BD2D340BFEE4}" presName="child2group" presStyleCnt="0"/>
      <dgm:spPr/>
    </dgm:pt>
    <dgm:pt modelId="{B789CDA4-A2C3-4ECD-9798-56FA736AD637}" type="pres">
      <dgm:prSet presAssocID="{41FC6C80-3AFC-485B-953D-BD2D340BFEE4}" presName="child2" presStyleLbl="bgAcc1" presStyleIdx="1" presStyleCnt="3"/>
      <dgm:spPr/>
      <dgm:t>
        <a:bodyPr/>
        <a:lstStyle/>
        <a:p>
          <a:endParaRPr lang="fr-FR"/>
        </a:p>
      </dgm:t>
    </dgm:pt>
    <dgm:pt modelId="{FB3FE9A9-9408-4192-B82C-86D61C7F3BF6}" type="pres">
      <dgm:prSet presAssocID="{41FC6C80-3AFC-485B-953D-BD2D340BFEE4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AD791B-B279-4629-B549-879CEB624509}" type="pres">
      <dgm:prSet presAssocID="{41FC6C80-3AFC-485B-953D-BD2D340BFEE4}" presName="child3group" presStyleCnt="0"/>
      <dgm:spPr/>
    </dgm:pt>
    <dgm:pt modelId="{A6405042-B20F-4D5E-A06C-04F799E1522D}" type="pres">
      <dgm:prSet presAssocID="{41FC6C80-3AFC-485B-953D-BD2D340BFEE4}" presName="child3" presStyleLbl="bgAcc1" presStyleIdx="2" presStyleCnt="3"/>
      <dgm:spPr/>
      <dgm:t>
        <a:bodyPr/>
        <a:lstStyle/>
        <a:p>
          <a:endParaRPr lang="fr-FR"/>
        </a:p>
      </dgm:t>
    </dgm:pt>
    <dgm:pt modelId="{2F1A4E2B-25C2-45A0-8327-D1E7FC4AAC32}" type="pres">
      <dgm:prSet presAssocID="{41FC6C80-3AFC-485B-953D-BD2D340BFEE4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B97FDF-BC93-45BD-AC88-4988128C8F7C}" type="pres">
      <dgm:prSet presAssocID="{41FC6C80-3AFC-485B-953D-BD2D340BFEE4}" presName="childPlaceholder" presStyleCnt="0"/>
      <dgm:spPr/>
    </dgm:pt>
    <dgm:pt modelId="{A2301640-FD4A-483F-8EA6-7766779EE1FA}" type="pres">
      <dgm:prSet presAssocID="{41FC6C80-3AFC-485B-953D-BD2D340BFEE4}" presName="circle" presStyleCnt="0"/>
      <dgm:spPr/>
    </dgm:pt>
    <dgm:pt modelId="{E9E4F91D-FC20-49FE-9E51-C82D6B3C09E5}" type="pres">
      <dgm:prSet presAssocID="{41FC6C80-3AFC-485B-953D-BD2D340BFEE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1779A7-F5C7-4E16-9B29-98DA22A20361}" type="pres">
      <dgm:prSet presAssocID="{41FC6C80-3AFC-485B-953D-BD2D340BFEE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9B6FC-0899-4A60-BA85-44C2B0A46F63}" type="pres">
      <dgm:prSet presAssocID="{41FC6C80-3AFC-485B-953D-BD2D340BFEE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6556DC-5331-438C-8002-063579AD9C31}" type="pres">
      <dgm:prSet presAssocID="{41FC6C80-3AFC-485B-953D-BD2D340BFEE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CC23B-3519-4F34-AFF4-ECED7E14CFB4}" type="pres">
      <dgm:prSet presAssocID="{41FC6C80-3AFC-485B-953D-BD2D340BFEE4}" presName="quadrantPlaceholder" presStyleCnt="0"/>
      <dgm:spPr/>
    </dgm:pt>
    <dgm:pt modelId="{E11F34C5-BE3F-430A-A78F-12F6DB1A9FAA}" type="pres">
      <dgm:prSet presAssocID="{41FC6C80-3AFC-485B-953D-BD2D340BFEE4}" presName="center1" presStyleLbl="fgShp" presStyleIdx="0" presStyleCnt="2"/>
      <dgm:spPr/>
    </dgm:pt>
    <dgm:pt modelId="{DC3CED68-342C-4EC3-ACFE-2380667468D8}" type="pres">
      <dgm:prSet presAssocID="{41FC6C80-3AFC-485B-953D-BD2D340BFEE4}" presName="center2" presStyleLbl="fgShp" presStyleIdx="1" presStyleCnt="2" custFlipHor="1" custScaleX="109029"/>
      <dgm:spPr/>
    </dgm:pt>
  </dgm:ptLst>
  <dgm:cxnLst>
    <dgm:cxn modelId="{13C5ED0B-F2D6-4B39-A2B9-64B647F8184A}" srcId="{41FC6C80-3AFC-485B-953D-BD2D340BFEE4}" destId="{4827A09C-52BE-4394-A7ED-5BD8B85051D6}" srcOrd="0" destOrd="0" parTransId="{7508F01A-3540-4D82-9659-67E72F405D5E}" sibTransId="{55539AD3-7494-4B09-A32E-9C1F4767962E}"/>
    <dgm:cxn modelId="{807A9365-19DD-4922-940E-2A76FF05C550}" type="presOf" srcId="{770AB77B-039D-44AA-AA92-B2B1FE279EF6}" destId="{D027D580-4B22-49C6-8244-224F5E14DE86}" srcOrd="1" destOrd="0" presId="urn:microsoft.com/office/officeart/2005/8/layout/cycle4"/>
    <dgm:cxn modelId="{3E614A85-57F3-4410-AA24-822435CAF93A}" type="presOf" srcId="{4F104CE5-F3BF-494B-969B-A69738D5DC0E}" destId="{2F1A4E2B-25C2-45A0-8327-D1E7FC4AAC32}" srcOrd="1" destOrd="0" presId="urn:microsoft.com/office/officeart/2005/8/layout/cycle4"/>
    <dgm:cxn modelId="{A6263830-C189-474B-8CC3-489A5E453444}" type="presOf" srcId="{0124E44D-F210-4F3F-BC51-7A08AFA7B154}" destId="{B789CDA4-A2C3-4ECD-9798-56FA736AD637}" srcOrd="0" destOrd="0" presId="urn:microsoft.com/office/officeart/2005/8/layout/cycle4"/>
    <dgm:cxn modelId="{CDB3011E-0B06-406F-BAE8-4A7E045AE5F1}" srcId="{41FC6C80-3AFC-485B-953D-BD2D340BFEE4}" destId="{7197E8A0-B0B0-4586-91DE-B1765E172E2D}" srcOrd="1" destOrd="0" parTransId="{099A3A44-BE31-4D7F-B43C-8FAAFD340AFC}" sibTransId="{F0157037-C624-421B-A84F-E38D720558B5}"/>
    <dgm:cxn modelId="{7A087D00-1245-4143-A64C-636C4FA74EA9}" type="presOf" srcId="{41FC6C80-3AFC-485B-953D-BD2D340BFEE4}" destId="{69C3461F-D05F-48A4-B41F-EBE8849A1BD6}" srcOrd="0" destOrd="0" presId="urn:microsoft.com/office/officeart/2005/8/layout/cycle4"/>
    <dgm:cxn modelId="{CDA1E079-BCD8-492F-B389-6CC195851AB2}" srcId="{41FC6C80-3AFC-485B-953D-BD2D340BFEE4}" destId="{FD314D67-959B-4AC9-8F0A-7E21D0FBC4AE}" srcOrd="2" destOrd="0" parTransId="{27908ABA-BD11-408D-B3EF-4B4E38ED4D8C}" sibTransId="{C920BFC7-8EBB-451E-B9D3-85772BC8589E}"/>
    <dgm:cxn modelId="{AF71429A-6A8A-4896-ACC7-C3D86D20E5D4}" type="presOf" srcId="{770AB77B-039D-44AA-AA92-B2B1FE279EF6}" destId="{D9353F9B-D8EB-4872-848D-9F4258280080}" srcOrd="0" destOrd="0" presId="urn:microsoft.com/office/officeart/2005/8/layout/cycle4"/>
    <dgm:cxn modelId="{27E1C6DA-B259-44F0-B7FE-5E3BA3575EDD}" srcId="{4827A09C-52BE-4394-A7ED-5BD8B85051D6}" destId="{770AB77B-039D-44AA-AA92-B2B1FE279EF6}" srcOrd="0" destOrd="0" parTransId="{979B4D26-EC40-4AE1-8206-1FBF8B4AC696}" sibTransId="{7DBCBB3D-BB3A-4E4A-95DD-44B851FD92E5}"/>
    <dgm:cxn modelId="{B5F967D1-2910-49C0-A3CA-6463CE278E69}" srcId="{FD314D67-959B-4AC9-8F0A-7E21D0FBC4AE}" destId="{4F104CE5-F3BF-494B-969B-A69738D5DC0E}" srcOrd="0" destOrd="0" parTransId="{AD88122E-AEB8-4398-BBD2-B796AF8208C0}" sibTransId="{AC36FC5C-9886-4ECB-A0CE-EB194F38493D}"/>
    <dgm:cxn modelId="{7314FDFE-4AD5-4F98-B0A3-7CAAF1D12C07}" type="presOf" srcId="{4F104CE5-F3BF-494B-969B-A69738D5DC0E}" destId="{A6405042-B20F-4D5E-A06C-04F799E1522D}" srcOrd="0" destOrd="0" presId="urn:microsoft.com/office/officeart/2005/8/layout/cycle4"/>
    <dgm:cxn modelId="{27EFCADB-5ADF-4E69-8EFE-C5FF68BA539B}" type="presOf" srcId="{0124E44D-F210-4F3F-BC51-7A08AFA7B154}" destId="{FB3FE9A9-9408-4192-B82C-86D61C7F3BF6}" srcOrd="1" destOrd="0" presId="urn:microsoft.com/office/officeart/2005/8/layout/cycle4"/>
    <dgm:cxn modelId="{325FACB5-DE14-487D-962E-9F219EF9FE2C}" type="presOf" srcId="{FD314D67-959B-4AC9-8F0A-7E21D0FBC4AE}" destId="{4369B6FC-0899-4A60-BA85-44C2B0A46F63}" srcOrd="0" destOrd="0" presId="urn:microsoft.com/office/officeart/2005/8/layout/cycle4"/>
    <dgm:cxn modelId="{B6F81CD4-AF27-4879-9FA1-932C5F1C4C81}" type="presOf" srcId="{7197E8A0-B0B0-4586-91DE-B1765E172E2D}" destId="{B01779A7-F5C7-4E16-9B29-98DA22A20361}" srcOrd="0" destOrd="0" presId="urn:microsoft.com/office/officeart/2005/8/layout/cycle4"/>
    <dgm:cxn modelId="{719F8795-5052-4631-94B1-5B359A1B4D54}" srcId="{7197E8A0-B0B0-4586-91DE-B1765E172E2D}" destId="{0124E44D-F210-4F3F-BC51-7A08AFA7B154}" srcOrd="0" destOrd="0" parTransId="{F03BAEFD-A573-434C-B719-42C7BBF0186B}" sibTransId="{B94A23CF-9E5D-4C95-AF2E-4C434500F377}"/>
    <dgm:cxn modelId="{97B59609-3173-4738-A6B3-6FB4932F2F09}" type="presOf" srcId="{4827A09C-52BE-4394-A7ED-5BD8B85051D6}" destId="{E9E4F91D-FC20-49FE-9E51-C82D6B3C09E5}" srcOrd="0" destOrd="0" presId="urn:microsoft.com/office/officeart/2005/8/layout/cycle4"/>
    <dgm:cxn modelId="{78C93BB9-193F-4F93-A731-DAE97DF98FD4}" type="presParOf" srcId="{69C3461F-D05F-48A4-B41F-EBE8849A1BD6}" destId="{936EE9CF-E6CD-41DA-849B-53AAACBF4A53}" srcOrd="0" destOrd="0" presId="urn:microsoft.com/office/officeart/2005/8/layout/cycle4"/>
    <dgm:cxn modelId="{C2FE1266-EDD1-4439-8D61-38C3E8E0252D}" type="presParOf" srcId="{936EE9CF-E6CD-41DA-849B-53AAACBF4A53}" destId="{1F7AE67F-C597-4E87-99E0-8479DA326AB1}" srcOrd="0" destOrd="0" presId="urn:microsoft.com/office/officeart/2005/8/layout/cycle4"/>
    <dgm:cxn modelId="{F291D822-5E18-4CCB-A694-8CE8128CF4E9}" type="presParOf" srcId="{1F7AE67F-C597-4E87-99E0-8479DA326AB1}" destId="{D9353F9B-D8EB-4872-848D-9F4258280080}" srcOrd="0" destOrd="0" presId="urn:microsoft.com/office/officeart/2005/8/layout/cycle4"/>
    <dgm:cxn modelId="{3C9EF906-7273-4AF6-8372-3D9205EEF032}" type="presParOf" srcId="{1F7AE67F-C597-4E87-99E0-8479DA326AB1}" destId="{D027D580-4B22-49C6-8244-224F5E14DE86}" srcOrd="1" destOrd="0" presId="urn:microsoft.com/office/officeart/2005/8/layout/cycle4"/>
    <dgm:cxn modelId="{F7A941DB-44B7-42EA-8984-E64C2F85CB68}" type="presParOf" srcId="{936EE9CF-E6CD-41DA-849B-53AAACBF4A53}" destId="{1D1BB357-88D0-4151-9B75-AD18A44D46E3}" srcOrd="1" destOrd="0" presId="urn:microsoft.com/office/officeart/2005/8/layout/cycle4"/>
    <dgm:cxn modelId="{8BECADE3-FBAE-4C94-9CFE-C06EE7D31E9D}" type="presParOf" srcId="{1D1BB357-88D0-4151-9B75-AD18A44D46E3}" destId="{B789CDA4-A2C3-4ECD-9798-56FA736AD637}" srcOrd="0" destOrd="0" presId="urn:microsoft.com/office/officeart/2005/8/layout/cycle4"/>
    <dgm:cxn modelId="{80F13AAE-0152-4071-BCB3-22437F13FC4F}" type="presParOf" srcId="{1D1BB357-88D0-4151-9B75-AD18A44D46E3}" destId="{FB3FE9A9-9408-4192-B82C-86D61C7F3BF6}" srcOrd="1" destOrd="0" presId="urn:microsoft.com/office/officeart/2005/8/layout/cycle4"/>
    <dgm:cxn modelId="{5E38BA2A-0D96-487D-8185-BD8D27CF6B3A}" type="presParOf" srcId="{936EE9CF-E6CD-41DA-849B-53AAACBF4A53}" destId="{E4AD791B-B279-4629-B549-879CEB624509}" srcOrd="2" destOrd="0" presId="urn:microsoft.com/office/officeart/2005/8/layout/cycle4"/>
    <dgm:cxn modelId="{EA58CED4-8D56-4FB0-B803-2584256F33EB}" type="presParOf" srcId="{E4AD791B-B279-4629-B549-879CEB624509}" destId="{A6405042-B20F-4D5E-A06C-04F799E1522D}" srcOrd="0" destOrd="0" presId="urn:microsoft.com/office/officeart/2005/8/layout/cycle4"/>
    <dgm:cxn modelId="{8E130724-AF1F-40F9-82F4-768BA8C6B62F}" type="presParOf" srcId="{E4AD791B-B279-4629-B549-879CEB624509}" destId="{2F1A4E2B-25C2-45A0-8327-D1E7FC4AAC32}" srcOrd="1" destOrd="0" presId="urn:microsoft.com/office/officeart/2005/8/layout/cycle4"/>
    <dgm:cxn modelId="{4192311B-C338-4C4D-A568-AD47AE894E8E}" type="presParOf" srcId="{936EE9CF-E6CD-41DA-849B-53AAACBF4A53}" destId="{0FB97FDF-BC93-45BD-AC88-4988128C8F7C}" srcOrd="3" destOrd="0" presId="urn:microsoft.com/office/officeart/2005/8/layout/cycle4"/>
    <dgm:cxn modelId="{5586B817-8303-4F96-8E25-0ABB08F7DBDE}" type="presParOf" srcId="{69C3461F-D05F-48A4-B41F-EBE8849A1BD6}" destId="{A2301640-FD4A-483F-8EA6-7766779EE1FA}" srcOrd="1" destOrd="0" presId="urn:microsoft.com/office/officeart/2005/8/layout/cycle4"/>
    <dgm:cxn modelId="{670EAA83-B60B-4BA3-905A-BC14A52BE6B7}" type="presParOf" srcId="{A2301640-FD4A-483F-8EA6-7766779EE1FA}" destId="{E9E4F91D-FC20-49FE-9E51-C82D6B3C09E5}" srcOrd="0" destOrd="0" presId="urn:microsoft.com/office/officeart/2005/8/layout/cycle4"/>
    <dgm:cxn modelId="{7C032351-2511-48AC-9187-4679E10E18A4}" type="presParOf" srcId="{A2301640-FD4A-483F-8EA6-7766779EE1FA}" destId="{B01779A7-F5C7-4E16-9B29-98DA22A20361}" srcOrd="1" destOrd="0" presId="urn:microsoft.com/office/officeart/2005/8/layout/cycle4"/>
    <dgm:cxn modelId="{E7CE17D7-C3A0-476B-8D6B-DA8740611C9F}" type="presParOf" srcId="{A2301640-FD4A-483F-8EA6-7766779EE1FA}" destId="{4369B6FC-0899-4A60-BA85-44C2B0A46F63}" srcOrd="2" destOrd="0" presId="urn:microsoft.com/office/officeart/2005/8/layout/cycle4"/>
    <dgm:cxn modelId="{1F8147B9-AEA9-4772-9C17-13E7C8C829DE}" type="presParOf" srcId="{A2301640-FD4A-483F-8EA6-7766779EE1FA}" destId="{4D6556DC-5331-438C-8002-063579AD9C31}" srcOrd="3" destOrd="0" presId="urn:microsoft.com/office/officeart/2005/8/layout/cycle4"/>
    <dgm:cxn modelId="{919C86F0-9FD7-4F9F-B6BE-8496DDF28105}" type="presParOf" srcId="{A2301640-FD4A-483F-8EA6-7766779EE1FA}" destId="{811CC23B-3519-4F34-AFF4-ECED7E14CFB4}" srcOrd="4" destOrd="0" presId="urn:microsoft.com/office/officeart/2005/8/layout/cycle4"/>
    <dgm:cxn modelId="{C2C9A3C1-7AC4-4C48-9E58-232DDE7740FE}" type="presParOf" srcId="{69C3461F-D05F-48A4-B41F-EBE8849A1BD6}" destId="{E11F34C5-BE3F-430A-A78F-12F6DB1A9FAA}" srcOrd="2" destOrd="0" presId="urn:microsoft.com/office/officeart/2005/8/layout/cycle4"/>
    <dgm:cxn modelId="{4DD75842-09EC-4567-9DE5-EB320DA60F4C}" type="presParOf" srcId="{69C3461F-D05F-48A4-B41F-EBE8849A1BD6}" destId="{DC3CED68-342C-4EC3-ACFE-2380667468D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85B2-E0FE-4689-96E4-89D7B6CE93DD}">
      <dsp:nvSpPr>
        <dsp:cNvPr id="0" name=""/>
        <dsp:cNvSpPr/>
      </dsp:nvSpPr>
      <dsp:spPr>
        <a:xfrm>
          <a:off x="4665701" y="3084816"/>
          <a:ext cx="2599215" cy="1454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237882"/>
              <a:satOff val="-37607"/>
              <a:lumOff val="124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Lien entre les classes évoquées ci-dessus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Liaison avec l’interface graphique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Récupération des données</a:t>
          </a:r>
        </a:p>
      </dsp:txBody>
      <dsp:txXfrm>
        <a:off x="5477411" y="3480323"/>
        <a:ext cx="1755560" cy="1026797"/>
      </dsp:txXfrm>
    </dsp:sp>
    <dsp:sp modelId="{94F14957-AD15-4613-8D09-362A679F35ED}">
      <dsp:nvSpPr>
        <dsp:cNvPr id="0" name=""/>
        <dsp:cNvSpPr/>
      </dsp:nvSpPr>
      <dsp:spPr>
        <a:xfrm>
          <a:off x="705278" y="3084816"/>
          <a:ext cx="2244999" cy="1454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Contient les données de chaque objet du flux</a:t>
          </a:r>
          <a:endParaRPr lang="fr-FR" sz="1000" kern="1200" dirty="0"/>
        </a:p>
      </dsp:txBody>
      <dsp:txXfrm>
        <a:off x="737223" y="3480323"/>
        <a:ext cx="1507609" cy="1026797"/>
      </dsp:txXfrm>
    </dsp:sp>
    <dsp:sp modelId="{AC6E57BD-43BC-44EC-AC1D-8BC201D8FD5F}">
      <dsp:nvSpPr>
        <dsp:cNvPr id="0" name=""/>
        <dsp:cNvSpPr/>
      </dsp:nvSpPr>
      <dsp:spPr>
        <a:xfrm>
          <a:off x="4689532" y="132476"/>
          <a:ext cx="2720422" cy="15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618941"/>
              <a:satOff val="-18803"/>
              <a:lumOff val="6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Fais le lien entre les objets </a:t>
          </a:r>
          <a:r>
            <a:rPr lang="fr-FR" sz="1100" kern="1200" dirty="0" err="1" smtClean="0"/>
            <a:t>RSSItem</a:t>
          </a:r>
          <a:r>
            <a:rPr lang="fr-FR" sz="1100" kern="1200" dirty="0" smtClean="0"/>
            <a:t> et la liste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Trie chronologiquement les items contenus dans la liste</a:t>
          </a:r>
        </a:p>
      </dsp:txBody>
      <dsp:txXfrm>
        <a:off x="5540018" y="166835"/>
        <a:ext cx="1835577" cy="1104371"/>
      </dsp:txXfrm>
    </dsp:sp>
    <dsp:sp modelId="{348BD97A-1C11-4E16-A3C9-20A821B92564}">
      <dsp:nvSpPr>
        <dsp:cNvPr id="0" name=""/>
        <dsp:cNvSpPr/>
      </dsp:nvSpPr>
      <dsp:spPr>
        <a:xfrm>
          <a:off x="748674" y="101304"/>
          <a:ext cx="2531281" cy="1454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Remplis les objets </a:t>
          </a:r>
          <a:r>
            <a:rPr lang="fr-FR" sz="1100" kern="1200" dirty="0" err="1" smtClean="0"/>
            <a:t>RSSItem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Sépare les catégories du flux brut</a:t>
          </a:r>
          <a:endParaRPr lang="fr-FR" sz="1100" kern="1200" dirty="0"/>
        </a:p>
      </dsp:txBody>
      <dsp:txXfrm>
        <a:off x="780619" y="133249"/>
        <a:ext cx="1708007" cy="1026797"/>
      </dsp:txXfrm>
    </dsp:sp>
    <dsp:sp modelId="{1CB0CFA6-0DCB-4850-B97C-900F252BCAA1}">
      <dsp:nvSpPr>
        <dsp:cNvPr id="0" name=""/>
        <dsp:cNvSpPr/>
      </dsp:nvSpPr>
      <dsp:spPr>
        <a:xfrm>
          <a:off x="1872971" y="272771"/>
          <a:ext cx="1967782" cy="196778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RSSHandler</a:t>
          </a:r>
          <a:endParaRPr lang="fr-FR" sz="1300" kern="1200" dirty="0"/>
        </a:p>
      </dsp:txBody>
      <dsp:txXfrm>
        <a:off x="2449321" y="849121"/>
        <a:ext cx="1391432" cy="1391432"/>
      </dsp:txXfrm>
    </dsp:sp>
    <dsp:sp modelId="{77B7F9A1-FBB5-4B49-B42D-2818521B33EA}">
      <dsp:nvSpPr>
        <dsp:cNvPr id="0" name=""/>
        <dsp:cNvSpPr/>
      </dsp:nvSpPr>
      <dsp:spPr>
        <a:xfrm rot="5400000">
          <a:off x="3931645" y="272771"/>
          <a:ext cx="1967782" cy="1967782"/>
        </a:xfrm>
        <a:prstGeom prst="pieWedge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25000"/>
                <a:satMod val="125000"/>
              </a:schemeClr>
            </a:gs>
            <a:gs pos="40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tint val="59000"/>
                <a:satMod val="130000"/>
              </a:schemeClr>
            </a:gs>
            <a:gs pos="65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618941"/>
              <a:satOff val="-18803"/>
              <a:lumOff val="620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RSSFeed</a:t>
          </a:r>
          <a:endParaRPr lang="fr-FR" sz="1300" kern="1200" dirty="0" smtClean="0"/>
        </a:p>
      </dsp:txBody>
      <dsp:txXfrm rot="-5400000">
        <a:off x="3931645" y="849121"/>
        <a:ext cx="1391432" cy="1391432"/>
      </dsp:txXfrm>
    </dsp:sp>
    <dsp:sp modelId="{D51A9CAB-94B5-40B5-B749-169F781E319E}">
      <dsp:nvSpPr>
        <dsp:cNvPr id="0" name=""/>
        <dsp:cNvSpPr/>
      </dsp:nvSpPr>
      <dsp:spPr>
        <a:xfrm rot="10800000">
          <a:off x="3931645" y="2331445"/>
          <a:ext cx="1967782" cy="1967782"/>
        </a:xfrm>
        <a:prstGeom prst="pieWedge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25000"/>
                <a:satMod val="125000"/>
              </a:schemeClr>
            </a:gs>
            <a:gs pos="40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tint val="59000"/>
                <a:satMod val="130000"/>
              </a:schemeClr>
            </a:gs>
            <a:gs pos="65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237882"/>
              <a:satOff val="-37607"/>
              <a:lumOff val="1241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CalendarActivity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&amp;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RSSActivity</a:t>
          </a:r>
          <a:endParaRPr lang="fr-FR" sz="1300" kern="1200" dirty="0" smtClean="0"/>
        </a:p>
      </dsp:txBody>
      <dsp:txXfrm rot="10800000">
        <a:off x="3931645" y="2331445"/>
        <a:ext cx="1391432" cy="1391432"/>
      </dsp:txXfrm>
    </dsp:sp>
    <dsp:sp modelId="{3970F334-13DE-4565-9805-D9F39F9251EB}">
      <dsp:nvSpPr>
        <dsp:cNvPr id="0" name=""/>
        <dsp:cNvSpPr/>
      </dsp:nvSpPr>
      <dsp:spPr>
        <a:xfrm rot="16200000">
          <a:off x="1872971" y="2331445"/>
          <a:ext cx="1967782" cy="1967782"/>
        </a:xfrm>
        <a:prstGeom prst="pieWedge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RSSItem</a:t>
          </a:r>
          <a:endParaRPr lang="fr-FR" sz="1300" kern="1200" dirty="0" smtClean="0"/>
        </a:p>
      </dsp:txBody>
      <dsp:txXfrm rot="5400000">
        <a:off x="2449321" y="2331445"/>
        <a:ext cx="1391432" cy="1391432"/>
      </dsp:txXfrm>
    </dsp:sp>
    <dsp:sp modelId="{6982F023-54FD-4FF3-A278-B042979C1696}">
      <dsp:nvSpPr>
        <dsp:cNvPr id="0" name=""/>
        <dsp:cNvSpPr/>
      </dsp:nvSpPr>
      <dsp:spPr>
        <a:xfrm>
          <a:off x="3546496" y="1876992"/>
          <a:ext cx="679407" cy="590789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tint val="4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3BD070D-CF06-4D6B-AEBC-F9A445595EE4}">
      <dsp:nvSpPr>
        <dsp:cNvPr id="0" name=""/>
        <dsp:cNvSpPr/>
      </dsp:nvSpPr>
      <dsp:spPr>
        <a:xfrm rot="10800000">
          <a:off x="3546496" y="2104218"/>
          <a:ext cx="679407" cy="590789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tint val="4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05042-B20F-4D5E-A06C-04F799E1522D}">
      <dsp:nvSpPr>
        <dsp:cNvPr id="0" name=""/>
        <dsp:cNvSpPr/>
      </dsp:nvSpPr>
      <dsp:spPr>
        <a:xfrm>
          <a:off x="4599432" y="3108959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Activité affichant les informations relatives aux 3 lignes de bus environnant l’ESIEE </a:t>
          </a:r>
          <a:endParaRPr lang="fr-FR" sz="1200" kern="1200" dirty="0"/>
        </a:p>
      </dsp:txBody>
      <dsp:txXfrm>
        <a:off x="5309140" y="3506857"/>
        <a:ext cx="1516721" cy="1033004"/>
      </dsp:txXfrm>
    </dsp:sp>
    <dsp:sp modelId="{B789CDA4-A2C3-4ECD-9798-56FA736AD637}">
      <dsp:nvSpPr>
        <dsp:cNvPr id="0" name=""/>
        <dsp:cNvSpPr/>
      </dsp:nvSpPr>
      <dsp:spPr>
        <a:xfrm>
          <a:off x="4599432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Activité affichant les informations du </a:t>
          </a:r>
          <a:r>
            <a:rPr lang="fr-FR" sz="1200" kern="1200" dirty="0" err="1" smtClean="0"/>
            <a:t>Rer</a:t>
          </a:r>
          <a:r>
            <a:rPr lang="fr-FR" sz="1200" kern="1200" dirty="0" smtClean="0"/>
            <a:t> A</a:t>
          </a:r>
        </a:p>
      </dsp:txBody>
      <dsp:txXfrm>
        <a:off x="5309140" y="32138"/>
        <a:ext cx="1516721" cy="1033004"/>
      </dsp:txXfrm>
    </dsp:sp>
    <dsp:sp modelId="{D9353F9B-D8EB-4872-848D-9F4258280080}">
      <dsp:nvSpPr>
        <dsp:cNvPr id="0" name=""/>
        <dsp:cNvSpPr/>
      </dsp:nvSpPr>
      <dsp:spPr>
        <a:xfrm>
          <a:off x="914400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ListView</a:t>
          </a:r>
          <a:r>
            <a:rPr lang="fr-FR" sz="1200" kern="1200" dirty="0" smtClean="0"/>
            <a:t> proposant le choix entre les transports</a:t>
          </a:r>
          <a:endParaRPr lang="fr-FR" sz="1200" kern="1200" dirty="0"/>
        </a:p>
      </dsp:txBody>
      <dsp:txXfrm>
        <a:off x="946538" y="32138"/>
        <a:ext cx="1516721" cy="1033004"/>
      </dsp:txXfrm>
    </dsp:sp>
    <dsp:sp modelId="{E9E4F91D-FC20-49FE-9E51-C82D6B3C09E5}">
      <dsp:nvSpPr>
        <dsp:cNvPr id="0" name=""/>
        <dsp:cNvSpPr/>
      </dsp:nvSpPr>
      <dsp:spPr>
        <a:xfrm>
          <a:off x="1860803" y="260603"/>
          <a:ext cx="1979676" cy="1979676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TransportActivity</a:t>
          </a:r>
          <a:endParaRPr lang="fr-FR" sz="1300" kern="1200" dirty="0"/>
        </a:p>
      </dsp:txBody>
      <dsp:txXfrm>
        <a:off x="2440637" y="840437"/>
        <a:ext cx="1399842" cy="1399842"/>
      </dsp:txXfrm>
    </dsp:sp>
    <dsp:sp modelId="{B01779A7-F5C7-4E16-9B29-98DA22A20361}">
      <dsp:nvSpPr>
        <dsp:cNvPr id="0" name=""/>
        <dsp:cNvSpPr/>
      </dsp:nvSpPr>
      <dsp:spPr>
        <a:xfrm rot="5400000">
          <a:off x="3931920" y="260603"/>
          <a:ext cx="1979676" cy="1979676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RerActivity</a:t>
          </a:r>
          <a:endParaRPr lang="fr-FR" sz="1300" kern="1200" dirty="0" smtClean="0"/>
        </a:p>
      </dsp:txBody>
      <dsp:txXfrm rot="-5400000">
        <a:off x="3931920" y="840437"/>
        <a:ext cx="1399842" cy="1399842"/>
      </dsp:txXfrm>
    </dsp:sp>
    <dsp:sp modelId="{4369B6FC-0899-4A60-BA85-44C2B0A46F63}">
      <dsp:nvSpPr>
        <dsp:cNvPr id="0" name=""/>
        <dsp:cNvSpPr/>
      </dsp:nvSpPr>
      <dsp:spPr>
        <a:xfrm rot="10800000">
          <a:off x="3931920" y="2331719"/>
          <a:ext cx="1979676" cy="1979676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BusXXXActivity</a:t>
          </a:r>
          <a:endParaRPr lang="fr-FR" sz="1300" kern="1200" dirty="0" smtClean="0"/>
        </a:p>
      </dsp:txBody>
      <dsp:txXfrm rot="10800000">
        <a:off x="3931920" y="2331719"/>
        <a:ext cx="1399842" cy="1399842"/>
      </dsp:txXfrm>
    </dsp:sp>
    <dsp:sp modelId="{4D6556DC-5331-438C-8002-063579AD9C31}">
      <dsp:nvSpPr>
        <dsp:cNvPr id="0" name=""/>
        <dsp:cNvSpPr/>
      </dsp:nvSpPr>
      <dsp:spPr>
        <a:xfrm rot="16200000">
          <a:off x="1860803" y="2331719"/>
          <a:ext cx="1979676" cy="1979676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F34C5-BE3F-430A-A78F-12F6DB1A9FAA}">
      <dsp:nvSpPr>
        <dsp:cNvPr id="0" name=""/>
        <dsp:cNvSpPr/>
      </dsp:nvSpPr>
      <dsp:spPr>
        <a:xfrm>
          <a:off x="3544443" y="1874520"/>
          <a:ext cx="683514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CED68-342C-4EC3-ACFE-2380667468D8}">
      <dsp:nvSpPr>
        <dsp:cNvPr id="0" name=""/>
        <dsp:cNvSpPr/>
      </dsp:nvSpPr>
      <dsp:spPr>
        <a:xfrm rot="10800000" flipH="1">
          <a:off x="3513585" y="2103119"/>
          <a:ext cx="745228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E56A5-A1D8-4B71-BC6E-912EDAF31863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AD11-8264-420F-A30C-6432DE0343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27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AD11-8264-420F-A30C-6432DE0343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RSSHandler</a:t>
            </a:r>
            <a:r>
              <a:rPr lang="fr-FR" dirty="0" smtClean="0"/>
              <a:t> se contente de regarder les balises du</a:t>
            </a:r>
            <a:r>
              <a:rPr lang="fr-FR" baseline="0" dirty="0" smtClean="0"/>
              <a:t> flux RSS pour remplir les objets </a:t>
            </a:r>
            <a:r>
              <a:rPr lang="fr-FR" baseline="0" dirty="0" err="1" smtClean="0"/>
              <a:t>RSSItem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RSSItem</a:t>
            </a:r>
            <a:r>
              <a:rPr lang="fr-FR" baseline="0" dirty="0" smtClean="0"/>
              <a:t> est une classe de donnée d’objet brut, </a:t>
            </a:r>
            <a:r>
              <a:rPr lang="fr-FR" baseline="0" dirty="0" err="1" smtClean="0"/>
              <a:t>RSSFeed</a:t>
            </a:r>
            <a:r>
              <a:rPr lang="fr-FR" baseline="0" dirty="0" smtClean="0"/>
              <a:t> contient la liste des éléments non triés, la liste des éléments triés, le lien entre la liste des objets et les objet eux même.</a:t>
            </a:r>
          </a:p>
          <a:p>
            <a:r>
              <a:rPr lang="fr-FR" baseline="0" dirty="0" err="1" smtClean="0"/>
              <a:t>Calendar</a:t>
            </a:r>
            <a:r>
              <a:rPr lang="fr-FR" baseline="0" dirty="0" smtClean="0"/>
              <a:t> &amp; RSS sont les classes actives liant avec l’interface et s’occupant du lancement.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AD11-8264-420F-A30C-6432DE0343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23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2284E-4C60-476D-9464-75F2D13308C0}" type="datetime1">
              <a:rPr lang="fr-FR" smtClean="0"/>
              <a:t>13/09/2012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8798C-028A-4445-B56D-80A2DA3435D0}" type="datetime1">
              <a:rPr lang="fr-FR" smtClean="0"/>
              <a:t>13/09/2012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93665-07F6-4C87-B98E-4EF79C408B80}" type="datetime1">
              <a:rPr lang="fr-FR" smtClean="0"/>
              <a:t>13/09/2012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CEE9A-19D9-44F5-8247-28BD7B585C95}" type="datetime1">
              <a:rPr lang="fr-FR" smtClean="0"/>
              <a:t>13/09/2012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E00BB-E8B8-4D62-8AC4-473E89C96C5F}" type="datetime1">
              <a:rPr lang="fr-FR" smtClean="0"/>
              <a:t>13/09/2012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31391-9E6D-4A0B-98A3-9757923D24E2}" type="datetime1">
              <a:rPr lang="fr-FR" smtClean="0"/>
              <a:t>13/09/2012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2250D-D333-4D18-8B5A-98C11E0D19FB}" type="datetime1">
              <a:rPr lang="fr-FR" smtClean="0"/>
              <a:t>13/09/2012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3CB9-A685-4D18-A17E-4175160D14CB}" type="datetime1">
              <a:rPr lang="fr-FR" smtClean="0"/>
              <a:t>13/09/2012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0D10D-C2FF-4599-85D6-00DBD22EFA5D}" type="datetime1">
              <a:rPr lang="fr-FR" smtClean="0"/>
              <a:t>13/09/2012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A1DE0-F4A1-41AB-B596-8215243EE58A}" type="datetime1">
              <a:rPr lang="fr-FR" smtClean="0"/>
              <a:t>13/09/2012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D2A426B-A609-461B-842A-8CC18F5D6E2B}" type="datetime1">
              <a:rPr lang="fr-FR" smtClean="0"/>
              <a:t>13/09/2012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D8BE10-BD5E-4E8F-8221-A3C30FB5B4D2}" type="datetime1">
              <a:rPr lang="fr-FR" smtClean="0"/>
              <a:t>13/09/2012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FAB139F-2906-4F7F-86DC-0680C3CE8E5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hyperlink" Target="http://creativecommons.org/licenses/by/3.0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4164704"/>
            <a:ext cx="7772400" cy="1975104"/>
          </a:xfrm>
        </p:spPr>
        <p:txBody>
          <a:bodyPr/>
          <a:lstStyle/>
          <a:p>
            <a:r>
              <a:rPr lang="fr-FR" dirty="0" err="1" smtClean="0"/>
              <a:t>MApmycalendar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772400" cy="1508760"/>
          </a:xfrm>
        </p:spPr>
        <p:txBody>
          <a:bodyPr/>
          <a:lstStyle/>
          <a:p>
            <a:r>
              <a:rPr lang="fr-FR" dirty="0" smtClean="0"/>
              <a:t>Présentation projet I4 : Application </a:t>
            </a:r>
            <a:r>
              <a:rPr lang="fr-FR" dirty="0" err="1" smtClean="0"/>
              <a:t>Android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55776" y="33265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Majeur Informatique ESIEE Paris – 2011/2012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Fichier:ESIEE PARI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2088232" cy="134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 - Sauvegarde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3928" y="1700808"/>
            <a:ext cx="4762872" cy="4572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Synchronisation ou non des données</a:t>
            </a:r>
          </a:p>
          <a:p>
            <a:pPr lvl="1"/>
            <a:r>
              <a:rPr lang="fr-FR" dirty="0" smtClean="0"/>
              <a:t>Droit en écriture</a:t>
            </a:r>
          </a:p>
          <a:p>
            <a:pPr lvl="1"/>
            <a:r>
              <a:rPr lang="fr-FR" dirty="0" smtClean="0"/>
              <a:t>Deux classes </a:t>
            </a:r>
            <a:r>
              <a:rPr lang="fr-FR" dirty="0" err="1" smtClean="0"/>
              <a:t>sérialisable</a:t>
            </a:r>
            <a:r>
              <a:rPr lang="fr-FR" dirty="0" smtClean="0"/>
              <a:t>, sérialisation du </a:t>
            </a:r>
            <a:r>
              <a:rPr lang="fr-FR" dirty="0" err="1" smtClean="0"/>
              <a:t>feed</a:t>
            </a:r>
            <a:endParaRPr lang="fr-FR" dirty="0" smtClean="0"/>
          </a:p>
          <a:p>
            <a:r>
              <a:rPr lang="fr-FR" dirty="0" smtClean="0"/>
              <a:t>Nécessité d’un rafraichissement </a:t>
            </a:r>
          </a:p>
          <a:p>
            <a:pPr lvl="1"/>
            <a:r>
              <a:rPr lang="fr-FR" dirty="0" smtClean="0"/>
              <a:t>Ajout de menu utilisateur, rafraichissement manuel</a:t>
            </a:r>
          </a:p>
          <a:p>
            <a:pPr lvl="1"/>
            <a:r>
              <a:rPr lang="fr-FR" dirty="0" smtClean="0"/>
              <a:t>Automatisation en fonction d’une durée spécifiée 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:\Users\Slimouche\Desktop\mapmycalendarrp\rssactivity_lo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685348" cy="44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 - Sauvegarde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1700808"/>
            <a:ext cx="4618856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Nécessité d’un rafraichissement </a:t>
            </a:r>
          </a:p>
          <a:p>
            <a:pPr lvl="1"/>
            <a:r>
              <a:rPr lang="fr-FR" dirty="0" smtClean="0"/>
              <a:t>Ajout de menu utilisateur, rafraichissement manuel</a:t>
            </a:r>
          </a:p>
          <a:p>
            <a:pPr lvl="1"/>
            <a:r>
              <a:rPr lang="fr-FR" dirty="0" smtClean="0"/>
              <a:t>Automatisation en fonction d’une durée spécifiée 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7170" name="Picture 2" descr="C:\Users\Slimouche\Desktop\mapmycalendarrp\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2" y="1988840"/>
            <a:ext cx="3384376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- </a:t>
            </a:r>
            <a:r>
              <a:rPr lang="fr-FR" dirty="0" err="1" smtClean="0"/>
              <a:t>CalendarActivity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586107"/>
            <a:ext cx="519492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Vue calendrier</a:t>
            </a:r>
          </a:p>
          <a:p>
            <a:pPr lvl="1"/>
            <a:r>
              <a:rPr lang="fr-FR" dirty="0" smtClean="0"/>
              <a:t>Utilisation des </a:t>
            </a:r>
            <a:r>
              <a:rPr lang="fr-FR" dirty="0"/>
              <a:t>travaux existant de Chris </a:t>
            </a:r>
            <a:r>
              <a:rPr lang="fr-FR" dirty="0" smtClean="0"/>
              <a:t>Gao</a:t>
            </a:r>
          </a:p>
          <a:p>
            <a:pPr lvl="1"/>
            <a:r>
              <a:rPr lang="fr-FR" dirty="0" smtClean="0"/>
              <a:t>Ajout de </a:t>
            </a:r>
            <a:r>
              <a:rPr lang="fr-FR" dirty="0" err="1" smtClean="0"/>
              <a:t>listener</a:t>
            </a:r>
            <a:r>
              <a:rPr lang="fr-FR" dirty="0" smtClean="0"/>
              <a:t> sur la </a:t>
            </a:r>
            <a:r>
              <a:rPr lang="fr-FR" dirty="0" err="1" smtClean="0"/>
              <a:t>view</a:t>
            </a:r>
            <a:r>
              <a:rPr lang="fr-FR" dirty="0" smtClean="0"/>
              <a:t> spécifique créée</a:t>
            </a:r>
          </a:p>
          <a:p>
            <a:pPr lvl="1"/>
            <a:r>
              <a:rPr lang="fr-FR" dirty="0" err="1" smtClean="0"/>
              <a:t>ListView</a:t>
            </a:r>
            <a:r>
              <a:rPr lang="fr-FR" dirty="0" smtClean="0"/>
              <a:t> pour un affichage des ressources par jour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:\Users\Slimouche\Desktop\mapmycalendarrp\calendarview_ac_f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758965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- </a:t>
            </a:r>
            <a:r>
              <a:rPr lang="fr-FR" dirty="0" err="1" smtClean="0"/>
              <a:t>CalendarActivity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586107"/>
            <a:ext cx="519492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Problèmes rencontrés</a:t>
            </a:r>
          </a:p>
          <a:p>
            <a:pPr lvl="1"/>
            <a:r>
              <a:rPr lang="fr-FR" dirty="0"/>
              <a:t>Création dynamique de </a:t>
            </a:r>
            <a:r>
              <a:rPr lang="fr-FR" dirty="0" err="1"/>
              <a:t>Listview</a:t>
            </a:r>
            <a:r>
              <a:rPr lang="fr-FR" dirty="0"/>
              <a:t>/</a:t>
            </a:r>
            <a:r>
              <a:rPr lang="fr-FR" dirty="0" err="1"/>
              <a:t>TextView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/>
              <a:t>R</a:t>
            </a:r>
            <a:r>
              <a:rPr lang="fr-FR" dirty="0" smtClean="0"/>
              <a:t>econnaissance de mouvement basique</a:t>
            </a:r>
          </a:p>
          <a:p>
            <a:pPr lvl="1"/>
            <a:r>
              <a:rPr lang="fr-FR" dirty="0" smtClean="0"/>
              <a:t>Lenteur </a:t>
            </a: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dirty="0">
                <a:sym typeface="Wingdings" pitchFamily="2" charset="2"/>
              </a:rPr>
              <a:t>U</a:t>
            </a:r>
            <a:r>
              <a:rPr lang="fr-FR" sz="2400" dirty="0" smtClean="0">
                <a:sym typeface="Wingdings" pitchFamily="2" charset="2"/>
              </a:rPr>
              <a:t>tilisation de Thread dans chacune des classes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3074" name="Picture 2" descr="C:\Users\Slimouche\Desktop\mapmycalendarrp\calendarview_no_f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412776"/>
            <a:ext cx="3023025" cy="5008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 - Alarme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0136" y="1484784"/>
            <a:ext cx="4604048" cy="20246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2</a:t>
            </a:r>
            <a:r>
              <a:rPr lang="fr-FR" dirty="0" smtClean="0"/>
              <a:t> classes &amp; 2 méthodes : </a:t>
            </a:r>
            <a:r>
              <a:rPr lang="fr-FR" dirty="0" err="1" smtClean="0"/>
              <a:t>Alarm</a:t>
            </a:r>
            <a:r>
              <a:rPr lang="fr-FR" dirty="0" smtClean="0"/>
              <a:t>, </a:t>
            </a:r>
            <a:r>
              <a:rPr lang="fr-FR" dirty="0" err="1" smtClean="0"/>
              <a:t>AlarmReceiver</a:t>
            </a:r>
            <a:r>
              <a:rPr lang="fr-FR" dirty="0" smtClean="0"/>
              <a:t>, charger() et planifier()</a:t>
            </a:r>
            <a:br>
              <a:rPr lang="fr-FR" dirty="0" smtClean="0"/>
            </a:br>
            <a:endParaRPr lang="fr-FR" dirty="0"/>
          </a:p>
          <a:p>
            <a:pPr algn="ctr"/>
            <a:r>
              <a:rPr lang="fr-FR" dirty="0" err="1" smtClean="0"/>
              <a:t>Alarm</a:t>
            </a:r>
            <a:r>
              <a:rPr lang="fr-FR" dirty="0" smtClean="0"/>
              <a:t> : </a:t>
            </a:r>
            <a:r>
              <a:rPr lang="fr-FR" dirty="0" err="1" smtClean="0"/>
              <a:t>Sérialisable</a:t>
            </a:r>
            <a:r>
              <a:rPr lang="fr-FR" dirty="0" smtClean="0"/>
              <a:t>, sauvegarde 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8194" name="Picture 2" descr="C:\Users\Slimouche\Desktop\mapmycalendarrp\alarm_sh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6821"/>
            <a:ext cx="33242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899592" y="3933056"/>
            <a:ext cx="5904656" cy="21784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err="1" smtClean="0"/>
              <a:t>AlarmReceiver</a:t>
            </a:r>
            <a:r>
              <a:rPr lang="fr-FR" dirty="0" smtClean="0"/>
              <a:t> : Appel à échéance </a:t>
            </a:r>
            <a:r>
              <a:rPr lang="fr-FR" dirty="0" err="1" smtClean="0"/>
              <a:t>alarm</a:t>
            </a:r>
            <a:endParaRPr lang="fr-FR" dirty="0" smtClean="0"/>
          </a:p>
          <a:p>
            <a:pPr lvl="1"/>
            <a:r>
              <a:rPr lang="fr-FR" dirty="0" smtClean="0"/>
              <a:t>Vibreur pendant 3s</a:t>
            </a:r>
          </a:p>
          <a:p>
            <a:pPr lvl="1"/>
            <a:r>
              <a:rPr lang="fr-FR" dirty="0" smtClean="0"/>
              <a:t>Sonnerie</a:t>
            </a:r>
          </a:p>
          <a:p>
            <a:pPr lvl="1"/>
            <a:r>
              <a:rPr lang="fr-FR" dirty="0" smtClean="0"/>
              <a:t>Pop-up</a:t>
            </a:r>
          </a:p>
          <a:p>
            <a:r>
              <a:rPr lang="fr-FR" dirty="0" smtClean="0"/>
              <a:t>Chargement des données sérialisé, planification grâce à l’</a:t>
            </a:r>
            <a:r>
              <a:rPr lang="fr-FR" dirty="0" err="1" smtClean="0"/>
              <a:t>alarmManager</a:t>
            </a:r>
            <a:r>
              <a:rPr lang="fr-FR" dirty="0" smtClean="0"/>
              <a:t> Android</a:t>
            </a:r>
            <a:endParaRPr lang="fr-FR" dirty="0"/>
          </a:p>
        </p:txBody>
      </p:sp>
      <p:pic>
        <p:nvPicPr>
          <p:cNvPr id="8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12064"/>
            <a:ext cx="8208912" cy="914400"/>
          </a:xfrm>
        </p:spPr>
        <p:txBody>
          <a:bodyPr/>
          <a:lstStyle/>
          <a:p>
            <a:r>
              <a:rPr lang="fr-FR" dirty="0" smtClean="0"/>
              <a:t>Fonctionnalité - Multilingue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83560"/>
            <a:ext cx="7992888" cy="4572000"/>
          </a:xfrm>
        </p:spPr>
        <p:txBody>
          <a:bodyPr/>
          <a:lstStyle/>
          <a:p>
            <a:r>
              <a:rPr lang="fr-FR" dirty="0" smtClean="0"/>
              <a:t>Simplicité native d’</a:t>
            </a:r>
            <a:r>
              <a:rPr lang="fr-FR" dirty="0" err="1" smtClean="0"/>
              <a:t>Android</a:t>
            </a:r>
            <a:r>
              <a:rPr lang="fr-FR" dirty="0" smtClean="0"/>
              <a:t> basé sur les locales</a:t>
            </a:r>
          </a:p>
          <a:p>
            <a:pPr lvl="1"/>
            <a:r>
              <a:rPr lang="fr-FR" dirty="0" smtClean="0"/>
              <a:t>Détection automatique par le téléphone</a:t>
            </a:r>
          </a:p>
          <a:p>
            <a:r>
              <a:rPr lang="fr-FR" dirty="0" smtClean="0"/>
              <a:t>Sélection manuelle de la langue non implémentée</a:t>
            </a:r>
          </a:p>
          <a:p>
            <a:pPr lvl="1"/>
            <a:r>
              <a:rPr lang="fr-FR" dirty="0" smtClean="0"/>
              <a:t>Utilisation d’</a:t>
            </a:r>
            <a:r>
              <a:rPr lang="fr-FR" dirty="0" err="1" smtClean="0"/>
              <a:t>intent</a:t>
            </a:r>
            <a:r>
              <a:rPr lang="fr-FR" dirty="0" smtClean="0"/>
              <a:t>, changement des locales dans l’application dans chaque classe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 - Préférences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783560"/>
            <a:ext cx="5050904" cy="25095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Utilisation d’un </a:t>
            </a:r>
            <a:r>
              <a:rPr lang="fr-FR" dirty="0" err="1" smtClean="0"/>
              <a:t>SharedPreference</a:t>
            </a:r>
            <a:endParaRPr lang="fr-FR" dirty="0"/>
          </a:p>
          <a:p>
            <a:pPr lvl="1"/>
            <a:r>
              <a:rPr lang="fr-FR" dirty="0" smtClean="0"/>
              <a:t>Simplicité de mise en œuvre</a:t>
            </a:r>
          </a:p>
          <a:p>
            <a:pPr lvl="1"/>
            <a:r>
              <a:rPr lang="fr-FR" dirty="0" smtClean="0"/>
              <a:t>Pas nécessité de base de donnée au vu du profil applicatif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9218" name="Picture 2" descr="C:\Users\Slimouche\Desktop\mapmycalendarrp\param_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780000" cy="4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 - Préférences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417099"/>
            <a:ext cx="5122912" cy="4021704"/>
          </a:xfrm>
        </p:spPr>
        <p:txBody>
          <a:bodyPr>
            <a:normAutofit/>
          </a:bodyPr>
          <a:lstStyle/>
          <a:p>
            <a:r>
              <a:rPr lang="fr-FR" dirty="0" smtClean="0"/>
              <a:t>Nécessité de personnalisation de cet écran</a:t>
            </a:r>
          </a:p>
          <a:p>
            <a:pPr lvl="1"/>
            <a:r>
              <a:rPr lang="fr-FR" dirty="0" smtClean="0"/>
              <a:t>Ajout du </a:t>
            </a:r>
            <a:r>
              <a:rPr lang="fr-FR" dirty="0" err="1" smtClean="0"/>
              <a:t>sharedPref</a:t>
            </a:r>
            <a:r>
              <a:rPr lang="fr-FR" dirty="0" smtClean="0"/>
              <a:t> comme </a:t>
            </a:r>
            <a:r>
              <a:rPr lang="fr-FR" dirty="0" err="1" smtClean="0"/>
              <a:t>listview</a:t>
            </a:r>
            <a:r>
              <a:rPr lang="fr-FR" dirty="0" smtClean="0"/>
              <a:t> dans un </a:t>
            </a:r>
            <a:r>
              <a:rPr lang="fr-FR" dirty="0" err="1" smtClean="0"/>
              <a:t>linearlayout</a:t>
            </a:r>
            <a:endParaRPr lang="fr-FR" dirty="0" smtClean="0"/>
          </a:p>
          <a:p>
            <a:pPr lvl="1"/>
            <a:r>
              <a:rPr lang="fr-FR" dirty="0" smtClean="0"/>
              <a:t>Rajout de bouton et d’action propre dans la classe </a:t>
            </a:r>
            <a:r>
              <a:rPr lang="fr-FR" dirty="0" err="1" smtClean="0"/>
              <a:t>SettingActivity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10242" name="Picture 2" descr="C:\Users\Slimouche\Desktop\mapmycalendarrp\param_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099"/>
            <a:ext cx="2655131" cy="4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des matières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Cadre de développement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agenda</a:t>
            </a:r>
          </a:p>
          <a:p>
            <a:r>
              <a:rPr lang="fr-FR" dirty="0" smtClean="0"/>
              <a:t>Partie Transport</a:t>
            </a:r>
          </a:p>
          <a:p>
            <a:pPr lvl="1"/>
            <a:r>
              <a:rPr lang="fr-FR" dirty="0" smtClean="0"/>
              <a:t>Schéma de traitement</a:t>
            </a:r>
          </a:p>
          <a:p>
            <a:pPr lvl="1"/>
            <a:r>
              <a:rPr lang="fr-FR" dirty="0" smtClean="0"/>
              <a:t>Récupération d’information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Carte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Liaison fonctionnalité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Conclusion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Récupération des données</a:t>
            </a:r>
          </a:p>
          <a:p>
            <a:pPr lvl="1"/>
            <a:r>
              <a:rPr lang="fr-FR" dirty="0" err="1" smtClean="0"/>
              <a:t>Parsage</a:t>
            </a:r>
            <a:r>
              <a:rPr lang="fr-FR" dirty="0" smtClean="0"/>
              <a:t> de la page RATP des différents horaires</a:t>
            </a:r>
          </a:p>
          <a:p>
            <a:r>
              <a:rPr lang="fr-FR" dirty="0" smtClean="0"/>
              <a:t>Affichage des données</a:t>
            </a:r>
          </a:p>
          <a:p>
            <a:pPr lvl="1"/>
            <a:r>
              <a:rPr lang="fr-FR" dirty="0" err="1" smtClean="0"/>
              <a:t>Webview</a:t>
            </a:r>
            <a:r>
              <a:rPr lang="fr-FR" dirty="0" smtClean="0"/>
              <a:t> pour plus de simplicité</a:t>
            </a:r>
          </a:p>
          <a:p>
            <a:pPr lvl="1"/>
            <a:r>
              <a:rPr lang="fr-FR" dirty="0" err="1" smtClean="0"/>
              <a:t>Spinner</a:t>
            </a:r>
            <a:r>
              <a:rPr lang="fr-FR" dirty="0" smtClean="0"/>
              <a:t> pour la sélection de la direction</a:t>
            </a:r>
          </a:p>
          <a:p>
            <a:r>
              <a:rPr lang="fr-FR" dirty="0" smtClean="0"/>
              <a:t>Lien entre les différents transports</a:t>
            </a:r>
          </a:p>
          <a:p>
            <a:pPr lvl="1"/>
            <a:r>
              <a:rPr lang="fr-FR" dirty="0" err="1" smtClean="0"/>
              <a:t>ListView</a:t>
            </a:r>
            <a:r>
              <a:rPr lang="fr-FR" dirty="0" smtClean="0"/>
              <a:t> + </a:t>
            </a:r>
            <a:r>
              <a:rPr lang="fr-FR" dirty="0" err="1" smtClean="0"/>
              <a:t>Adaptater</a:t>
            </a:r>
            <a:endParaRPr lang="fr-FR" dirty="0"/>
          </a:p>
          <a:p>
            <a:pPr lvl="1"/>
            <a:r>
              <a:rPr lang="fr-FR" dirty="0" smtClean="0"/>
              <a:t>Bascule vers transport sélectionné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des matières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Contexte</a:t>
            </a:r>
          </a:p>
          <a:p>
            <a:r>
              <a:rPr lang="fr-FR" dirty="0" smtClean="0"/>
              <a:t>Cadre de développement</a:t>
            </a:r>
          </a:p>
          <a:p>
            <a:endParaRPr lang="fr-FR" dirty="0" smtClean="0"/>
          </a:p>
          <a:p>
            <a:r>
              <a:rPr lang="fr-FR" dirty="0" smtClean="0"/>
              <a:t>Partie agenda</a:t>
            </a:r>
          </a:p>
          <a:p>
            <a:r>
              <a:rPr lang="fr-FR" dirty="0" smtClean="0"/>
              <a:t>Partie Transport</a:t>
            </a:r>
          </a:p>
          <a:p>
            <a:r>
              <a:rPr lang="fr-FR" dirty="0" smtClean="0"/>
              <a:t>Partie Carte</a:t>
            </a:r>
          </a:p>
          <a:p>
            <a:r>
              <a:rPr lang="fr-FR" dirty="0" smtClean="0"/>
              <a:t>Liaison fonctionnalité</a:t>
            </a:r>
          </a:p>
          <a:p>
            <a:endParaRPr lang="fr-FR" dirty="0" smtClean="0"/>
          </a:p>
          <a:p>
            <a:r>
              <a:rPr lang="fr-FR" dirty="0" smtClean="0"/>
              <a:t>Conclusion</a:t>
            </a:r>
          </a:p>
          <a:p>
            <a:r>
              <a:rPr lang="fr-FR" dirty="0"/>
              <a:t>D</a:t>
            </a:r>
            <a:r>
              <a:rPr lang="fr-FR" dirty="0" smtClean="0"/>
              <a:t>émo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8147248" cy="914400"/>
          </a:xfrm>
        </p:spPr>
        <p:txBody>
          <a:bodyPr/>
          <a:lstStyle/>
          <a:p>
            <a:r>
              <a:rPr lang="fr-FR" dirty="0" smtClean="0"/>
              <a:t>Transport – Schéma traitement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08235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7" name="Picture 2" descr="Creative Commons Licens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fr-FR" sz="3300" dirty="0" smtClean="0"/>
              <a:t>Transport – Récupération d’information</a:t>
            </a:r>
            <a:endParaRPr lang="fr-FR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464013"/>
            <a:ext cx="5036096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Page des horaires RATP</a:t>
            </a:r>
          </a:p>
          <a:p>
            <a:pPr lvl="1"/>
            <a:r>
              <a:rPr lang="fr-FR" dirty="0" smtClean="0"/>
              <a:t>Utilisation de </a:t>
            </a:r>
            <a:r>
              <a:rPr lang="fr-FR" dirty="0" err="1" smtClean="0"/>
              <a:t>reader</a:t>
            </a:r>
            <a:r>
              <a:rPr lang="fr-FR" dirty="0" smtClean="0"/>
              <a:t> sur URL : </a:t>
            </a:r>
            <a:r>
              <a:rPr lang="fr-FR" dirty="0"/>
              <a:t>S</a:t>
            </a:r>
            <a:r>
              <a:rPr lang="fr-FR" dirty="0" smtClean="0"/>
              <a:t>ource de la page</a:t>
            </a:r>
          </a:p>
          <a:p>
            <a:pPr lvl="1"/>
            <a:r>
              <a:rPr lang="fr-FR" dirty="0" err="1" smtClean="0"/>
              <a:t>Parsage</a:t>
            </a:r>
            <a:r>
              <a:rPr lang="fr-FR" dirty="0" smtClean="0"/>
              <a:t> : balise de début/fin + substitution</a:t>
            </a:r>
          </a:p>
          <a:p>
            <a:pPr lvl="1"/>
            <a:r>
              <a:rPr lang="fr-FR" dirty="0" err="1" smtClean="0"/>
              <a:t>LoadDataWithBaseUrl</a:t>
            </a:r>
            <a:r>
              <a:rPr lang="fr-FR" dirty="0" smtClean="0"/>
              <a:t> : charge le résultat dans </a:t>
            </a:r>
            <a:r>
              <a:rPr lang="fr-FR" dirty="0" err="1" smtClean="0"/>
              <a:t>Webview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11266" name="Picture 2" descr="C:\Users\Slimouche\Desktop\mapmycalendarrp\transportactivity_result_ac_f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664296" cy="43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fr-FR" sz="3300" dirty="0" smtClean="0"/>
              <a:t>Transport – Récupération d’information</a:t>
            </a:r>
            <a:endParaRPr lang="fr-FR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904" y="1602009"/>
            <a:ext cx="5409112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Cas d’erreur, pas de donnée</a:t>
            </a:r>
          </a:p>
          <a:p>
            <a:pPr lvl="1"/>
            <a:r>
              <a:rPr lang="fr-FR" dirty="0" err="1" smtClean="0"/>
              <a:t>BoundOfArrayException</a:t>
            </a:r>
            <a:r>
              <a:rPr lang="fr-FR" dirty="0" smtClean="0"/>
              <a:t>  bloqué par </a:t>
            </a:r>
            <a:r>
              <a:rPr lang="fr-FR" dirty="0" err="1" smtClean="0"/>
              <a:t>try</a:t>
            </a:r>
            <a:r>
              <a:rPr lang="fr-FR" dirty="0" smtClean="0"/>
              <a:t>/catch</a:t>
            </a:r>
          </a:p>
          <a:p>
            <a:pPr lvl="1"/>
            <a:r>
              <a:rPr lang="fr-FR" dirty="0" smtClean="0"/>
              <a:t>Affichage d’une mention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12290" name="Picture 2" descr="C:\Users\Slimouche\Desktop\mapmycalendarrp\transportactivity_result_no_f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7714"/>
            <a:ext cx="2723328" cy="45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fr-FR" sz="3300" dirty="0" smtClean="0"/>
              <a:t>Transport – Récupération d’information</a:t>
            </a:r>
            <a:endParaRPr lang="fr-FR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1700808"/>
            <a:ext cx="525212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Lenteur</a:t>
            </a:r>
          </a:p>
          <a:p>
            <a:pPr lvl="1"/>
            <a:r>
              <a:rPr lang="fr-FR" dirty="0" smtClean="0"/>
              <a:t>Utilisation d’un serveur distant pour le </a:t>
            </a:r>
            <a:r>
              <a:rPr lang="fr-FR" dirty="0" err="1" smtClean="0"/>
              <a:t>parsage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13314" name="Picture 2" descr="C:\Users\Slimouche\Desktop\mapmycalendarrp\transportactivity_lo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673498" cy="44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 smtClean="0"/>
              <a:t>Transport – Lien entre classes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700808"/>
            <a:ext cx="3739952" cy="4572000"/>
          </a:xfrm>
        </p:spPr>
        <p:txBody>
          <a:bodyPr/>
          <a:lstStyle/>
          <a:p>
            <a:r>
              <a:rPr lang="fr-FR" dirty="0" smtClean="0"/>
              <a:t>Utilisation </a:t>
            </a:r>
            <a:r>
              <a:rPr lang="fr-FR" dirty="0" err="1" smtClean="0"/>
              <a:t>Listview</a:t>
            </a:r>
            <a:endParaRPr lang="fr-FR" dirty="0" smtClean="0"/>
          </a:p>
          <a:p>
            <a:r>
              <a:rPr lang="fr-FR" dirty="0" err="1" smtClean="0"/>
              <a:t>CustomAdapter</a:t>
            </a:r>
            <a:endParaRPr lang="fr-FR" dirty="0" smtClean="0"/>
          </a:p>
          <a:p>
            <a:pPr lvl="1"/>
            <a:r>
              <a:rPr lang="fr-FR" dirty="0" smtClean="0"/>
              <a:t>Sous classe </a:t>
            </a:r>
            <a:r>
              <a:rPr lang="fr-FR" dirty="0" err="1" smtClean="0"/>
              <a:t>Row</a:t>
            </a:r>
            <a:r>
              <a:rPr lang="fr-FR" dirty="0" smtClean="0"/>
              <a:t> Data</a:t>
            </a:r>
          </a:p>
          <a:p>
            <a:pPr lvl="1"/>
            <a:r>
              <a:rPr lang="fr-FR" dirty="0" smtClean="0"/>
              <a:t>Sous classe </a:t>
            </a:r>
            <a:r>
              <a:rPr lang="fr-FR" dirty="0" err="1" smtClean="0"/>
              <a:t>ViewHolder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Aloui Silm - Dufaÿ Sébastien - Marleix Mathieu – Noël Romain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24</a:t>
            </a:fld>
            <a:endParaRPr lang="fr-FR"/>
          </a:p>
        </p:txBody>
      </p:sp>
      <p:pic>
        <p:nvPicPr>
          <p:cNvPr id="14339" name="Picture 3" descr="C:\Users\Slimouche\Desktop\mapmycalendarrp\transportac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690175" cy="44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des matières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Cadre de développement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agenda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Transport</a:t>
            </a:r>
          </a:p>
          <a:p>
            <a:r>
              <a:rPr lang="fr-FR" dirty="0" smtClean="0"/>
              <a:t>Partie Carte</a:t>
            </a:r>
          </a:p>
          <a:p>
            <a:pPr lvl="1"/>
            <a:r>
              <a:rPr lang="fr-FR" dirty="0" err="1" smtClean="0"/>
              <a:t>MapMyCalendarActivity</a:t>
            </a:r>
            <a:endParaRPr lang="fr-FR" dirty="0" smtClean="0"/>
          </a:p>
          <a:p>
            <a:pPr lvl="1"/>
            <a:r>
              <a:rPr lang="fr-FR" dirty="0" err="1" smtClean="0"/>
              <a:t>ListItemizedOverlay</a:t>
            </a:r>
            <a:endParaRPr lang="fr-FR" dirty="0" smtClean="0"/>
          </a:p>
          <a:p>
            <a:r>
              <a:rPr lang="fr-FR" dirty="0" smtClean="0">
                <a:solidFill>
                  <a:schemeClr val="bg2"/>
                </a:solidFill>
              </a:rPr>
              <a:t>Liaison fonctionnalité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Conclusion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Partie Carte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Vue carte géo-localisée sur ESIEE Paris</a:t>
            </a:r>
          </a:p>
          <a:p>
            <a:pPr lvl="1"/>
            <a:r>
              <a:rPr lang="fr-FR" dirty="0" smtClean="0"/>
              <a:t>Utilisation d’une </a:t>
            </a:r>
            <a:r>
              <a:rPr lang="fr-FR" dirty="0" err="1"/>
              <a:t>M</a:t>
            </a:r>
            <a:r>
              <a:rPr lang="fr-FR" dirty="0" err="1" smtClean="0"/>
              <a:t>apView</a:t>
            </a:r>
            <a:endParaRPr lang="fr-FR" dirty="0" smtClean="0"/>
          </a:p>
          <a:p>
            <a:pPr lvl="1"/>
            <a:r>
              <a:rPr lang="fr-FR" dirty="0" smtClean="0"/>
              <a:t>Difficulté dans l’utilisation des certificats de </a:t>
            </a:r>
            <a:r>
              <a:rPr lang="fr-FR" dirty="0" err="1" smtClean="0"/>
              <a:t>signement</a:t>
            </a:r>
            <a:r>
              <a:rPr lang="fr-FR" dirty="0" smtClean="0"/>
              <a:t> pour les travaux collaboratifs</a:t>
            </a:r>
          </a:p>
          <a:p>
            <a:pPr lvl="1"/>
            <a:r>
              <a:rPr lang="fr-FR" dirty="0" smtClean="0"/>
              <a:t>Découverte tardive de données utiles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26</a:t>
            </a:fld>
            <a:endParaRPr lang="fr-FR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fonctionnalité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870776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</a:t>
            </a:r>
            <a:r>
              <a:rPr lang="fr-FR" dirty="0" err="1" smtClean="0"/>
              <a:t>TabView</a:t>
            </a:r>
            <a:endParaRPr lang="fr-FR" dirty="0" smtClean="0"/>
          </a:p>
          <a:p>
            <a:pPr lvl="1"/>
            <a:r>
              <a:rPr lang="fr-FR" dirty="0" smtClean="0"/>
              <a:t>Répartition de l’application sur trois onglets</a:t>
            </a:r>
          </a:p>
          <a:p>
            <a:pPr lvl="1"/>
            <a:r>
              <a:rPr lang="fr-FR" dirty="0" smtClean="0"/>
              <a:t>Choix de l’activité à lancer en fonction de paramètre passé à travers les bundles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Nécessité d’utiliser une classe de démarrage</a:t>
            </a:r>
          </a:p>
          <a:p>
            <a:pPr lvl="1"/>
            <a:r>
              <a:rPr lang="fr-FR" dirty="0" smtClean="0"/>
              <a:t>Impossibilité de passer des arguments via le </a:t>
            </a:r>
            <a:r>
              <a:rPr lang="fr-FR" dirty="0" err="1" smtClean="0"/>
              <a:t>manifest</a:t>
            </a:r>
            <a:r>
              <a:rPr lang="fr-FR" dirty="0" smtClean="0"/>
              <a:t>?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27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33" y="3501008"/>
            <a:ext cx="3876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Approfondissement des connaissances de programmation Java et </a:t>
            </a:r>
            <a:r>
              <a:rPr lang="fr-FR" dirty="0" err="1" smtClean="0"/>
              <a:t>Android</a:t>
            </a:r>
            <a:endParaRPr lang="fr-FR" dirty="0" smtClean="0"/>
          </a:p>
          <a:p>
            <a:r>
              <a:rPr lang="fr-FR" dirty="0" smtClean="0"/>
              <a:t>Découverte de techniques de programmation en MVC</a:t>
            </a:r>
          </a:p>
          <a:p>
            <a:r>
              <a:rPr lang="fr-FR" dirty="0" smtClean="0"/>
              <a:t>Introduction aux outils collaboratifs de projet utilisés en entreprise</a:t>
            </a:r>
          </a:p>
          <a:p>
            <a:r>
              <a:rPr lang="fr-FR" dirty="0" smtClean="0"/>
              <a:t>Intérêt de  programmer des applications pouvant être ensuite réutilisé par les élèves</a:t>
            </a:r>
          </a:p>
          <a:p>
            <a:r>
              <a:rPr lang="fr-FR" dirty="0" smtClean="0"/>
              <a:t>Manque de réunion avec les services d’ESIEE Paris dans le but d’une collaboration plus fructueuse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28</a:t>
            </a:fld>
            <a:endParaRPr lang="fr-FR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 time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574637" y="1268760"/>
            <a:ext cx="3742184" cy="936104"/>
          </a:xfrm>
        </p:spPr>
        <p:txBody>
          <a:bodyPr/>
          <a:lstStyle/>
          <a:p>
            <a:r>
              <a:rPr lang="fr-FR" dirty="0" smtClean="0"/>
              <a:t>Will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blend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6386" name="Picture 2" descr="http://windows8.free.fr/images/articles/blue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ATOS IT challenge</a:t>
            </a:r>
          </a:p>
          <a:p>
            <a:r>
              <a:rPr lang="fr-FR" dirty="0" smtClean="0"/>
              <a:t>Application innovante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Application calendrier géo-localisé</a:t>
            </a:r>
          </a:p>
          <a:p>
            <a:r>
              <a:rPr lang="fr-FR" dirty="0" smtClean="0"/>
              <a:t>Intégration au sein d’un projet ESIEE</a:t>
            </a:r>
          </a:p>
          <a:p>
            <a:pPr lvl="1"/>
            <a:r>
              <a:rPr lang="fr-FR" dirty="0" smtClean="0"/>
              <a:t>Récupération emploi du temps</a:t>
            </a:r>
          </a:p>
          <a:p>
            <a:pPr lvl="1"/>
            <a:r>
              <a:rPr lang="fr-FR" dirty="0" smtClean="0"/>
              <a:t>Horaires de transport autour d’ESIEE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89" y="957461"/>
            <a:ext cx="18478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80664"/>
            <a:ext cx="991939" cy="8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2369"/>
            <a:ext cx="1055734" cy="10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 &amp;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348880"/>
            <a:ext cx="7772400" cy="3528392"/>
          </a:xfrm>
        </p:spPr>
        <p:txBody>
          <a:bodyPr/>
          <a:lstStyle/>
          <a:p>
            <a:pPr marL="68580" indent="0">
              <a:buNone/>
            </a:pPr>
            <a:r>
              <a:rPr lang="fr-FR" dirty="0" smtClean="0"/>
              <a:t>L’équipe </a:t>
            </a:r>
            <a:r>
              <a:rPr lang="fr-FR" dirty="0" err="1"/>
              <a:t>M</a:t>
            </a:r>
            <a:r>
              <a:rPr lang="fr-FR" dirty="0" err="1" smtClean="0"/>
              <a:t>obiliteam</a:t>
            </a:r>
            <a:r>
              <a:rPr lang="fr-FR" dirty="0" smtClean="0"/>
              <a:t> vous remercie pour votre 			attention !</a:t>
            </a:r>
          </a:p>
          <a:p>
            <a:pPr marL="68580" indent="0">
              <a:buNone/>
            </a:pPr>
            <a:endParaRPr lang="fr-FR" dirty="0"/>
          </a:p>
          <a:p>
            <a:pPr marL="68580" indent="0">
              <a:buNone/>
            </a:pPr>
            <a:r>
              <a:rPr lang="fr-FR" dirty="0" smtClean="0"/>
              <a:t>		Avez-vous des questions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30</a:t>
            </a:fld>
            <a:endParaRPr lang="fr-FR"/>
          </a:p>
        </p:txBody>
      </p:sp>
      <p:pic>
        <p:nvPicPr>
          <p:cNvPr id="19464" name="Picture 8" descr="http://communicationskillstips.com/wp-content/uploads/2011/09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165625" cy="169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de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 Eclipse</a:t>
            </a:r>
          </a:p>
          <a:p>
            <a:r>
              <a:rPr lang="fr-FR" dirty="0" smtClean="0"/>
              <a:t>Dépôt communautaire Subversion</a:t>
            </a:r>
          </a:p>
          <a:p>
            <a:r>
              <a:rPr lang="fr-FR" dirty="0" smtClean="0"/>
              <a:t>Hébergement Google Code</a:t>
            </a:r>
          </a:p>
          <a:p>
            <a:r>
              <a:rPr lang="fr-FR" dirty="0" smtClean="0"/>
              <a:t>Projet sous License Apache 2</a:t>
            </a:r>
          </a:p>
          <a:p>
            <a:endParaRPr lang="fr-FR" dirty="0"/>
          </a:p>
          <a:p>
            <a:r>
              <a:rPr lang="fr-FR" dirty="0" err="1" smtClean="0"/>
              <a:t>Android</a:t>
            </a:r>
            <a:r>
              <a:rPr lang="fr-FR" dirty="0" smtClean="0"/>
              <a:t> - base Java</a:t>
            </a:r>
          </a:p>
          <a:p>
            <a:r>
              <a:rPr lang="fr-FR" dirty="0" smtClean="0"/>
              <a:t>Données publiques ESIEE / RATP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des matières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Cadre de développement</a:t>
            </a:r>
          </a:p>
          <a:p>
            <a:r>
              <a:rPr lang="fr-FR" dirty="0" smtClean="0"/>
              <a:t>Partie agenda</a:t>
            </a:r>
          </a:p>
          <a:p>
            <a:pPr lvl="1"/>
            <a:r>
              <a:rPr lang="fr-FR" dirty="0" smtClean="0"/>
              <a:t>Schéma de traitement</a:t>
            </a:r>
          </a:p>
          <a:p>
            <a:pPr lvl="1"/>
            <a:r>
              <a:rPr lang="fr-FR" dirty="0" err="1" smtClean="0"/>
              <a:t>RSSActivity</a:t>
            </a:r>
            <a:endParaRPr lang="fr-FR" dirty="0" smtClean="0"/>
          </a:p>
          <a:p>
            <a:pPr lvl="1"/>
            <a:r>
              <a:rPr lang="fr-FR" dirty="0" err="1" smtClean="0"/>
              <a:t>CalendarActivity</a:t>
            </a:r>
            <a:endParaRPr lang="fr-FR" dirty="0" smtClean="0"/>
          </a:p>
          <a:p>
            <a:pPr lvl="1"/>
            <a:r>
              <a:rPr lang="fr-FR" dirty="0" smtClean="0"/>
              <a:t>Fonctionnalité – Sauvegarde</a:t>
            </a:r>
          </a:p>
          <a:p>
            <a:pPr lvl="1"/>
            <a:r>
              <a:rPr lang="fr-FR" dirty="0" smtClean="0"/>
              <a:t>Fonctionnalité – Alarme</a:t>
            </a:r>
          </a:p>
          <a:p>
            <a:pPr lvl="1"/>
            <a:r>
              <a:rPr lang="fr-FR" dirty="0" smtClean="0"/>
              <a:t>Fonctionnalité – Multilingue</a:t>
            </a:r>
          </a:p>
          <a:p>
            <a:pPr lvl="1"/>
            <a:r>
              <a:rPr lang="fr-FR" dirty="0" smtClean="0"/>
              <a:t>Fonctionnalité – Préférences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Transport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Partie Carte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Liaison fonctionnalité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Conclusion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Récupération des données</a:t>
            </a:r>
          </a:p>
          <a:p>
            <a:pPr lvl="1"/>
            <a:r>
              <a:rPr lang="fr-FR" dirty="0" smtClean="0"/>
              <a:t>Flux RSS de base fournis par ADE</a:t>
            </a:r>
          </a:p>
          <a:p>
            <a:pPr lvl="1"/>
            <a:r>
              <a:rPr lang="fr-FR" dirty="0" smtClean="0"/>
              <a:t>Récupération des ressources individuelles</a:t>
            </a:r>
          </a:p>
          <a:p>
            <a:r>
              <a:rPr lang="fr-FR" dirty="0" smtClean="0"/>
              <a:t>Traitement des données</a:t>
            </a:r>
          </a:p>
          <a:p>
            <a:pPr lvl="1"/>
            <a:r>
              <a:rPr lang="fr-FR" dirty="0" smtClean="0"/>
              <a:t>Nécessité de </a:t>
            </a:r>
            <a:r>
              <a:rPr lang="fr-FR" dirty="0" err="1" smtClean="0"/>
              <a:t>Parser</a:t>
            </a:r>
            <a:r>
              <a:rPr lang="fr-FR" dirty="0" smtClean="0"/>
              <a:t> les données obtenu</a:t>
            </a:r>
          </a:p>
          <a:p>
            <a:pPr lvl="1"/>
            <a:r>
              <a:rPr lang="fr-FR" dirty="0" smtClean="0"/>
              <a:t>Choix des affichages</a:t>
            </a:r>
          </a:p>
          <a:p>
            <a:r>
              <a:rPr lang="fr-FR" dirty="0" smtClean="0"/>
              <a:t>Fonctionnalités</a:t>
            </a:r>
          </a:p>
          <a:p>
            <a:pPr lvl="1"/>
            <a:r>
              <a:rPr lang="fr-FR" dirty="0" smtClean="0"/>
              <a:t>Sérialisation des données reçues pendant 10h</a:t>
            </a:r>
          </a:p>
          <a:p>
            <a:pPr lvl="1"/>
            <a:r>
              <a:rPr lang="fr-FR" dirty="0" smtClean="0"/>
              <a:t>Traduction dans différentes langues</a:t>
            </a:r>
          </a:p>
          <a:p>
            <a:pPr lvl="1"/>
            <a:r>
              <a:rPr lang="fr-FR" dirty="0" smtClean="0"/>
              <a:t>Présence d’alarme réglable</a:t>
            </a:r>
          </a:p>
          <a:p>
            <a:pPr marL="454914" lvl="1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280920" cy="914400"/>
          </a:xfrm>
        </p:spPr>
        <p:txBody>
          <a:bodyPr/>
          <a:lstStyle/>
          <a:p>
            <a:r>
              <a:rPr lang="fr-FR" sz="3600" dirty="0" smtClean="0"/>
              <a:t>Agenda – Schéma de traitement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270439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7" name="Picture 2" descr="Creative Commons Licens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7352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- </a:t>
            </a:r>
            <a:r>
              <a:rPr lang="fr-FR" dirty="0" err="1" smtClean="0"/>
              <a:t>RSSActivity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556792"/>
            <a:ext cx="4906888" cy="4572000"/>
          </a:xfrm>
        </p:spPr>
        <p:txBody>
          <a:bodyPr/>
          <a:lstStyle/>
          <a:p>
            <a:r>
              <a:rPr lang="fr-FR" dirty="0" smtClean="0"/>
              <a:t>Première classe d’affichage des ressources</a:t>
            </a:r>
          </a:p>
          <a:p>
            <a:pPr lvl="1"/>
            <a:r>
              <a:rPr lang="fr-FR" dirty="0" err="1" smtClean="0"/>
              <a:t>Listview</a:t>
            </a:r>
            <a:r>
              <a:rPr lang="fr-FR" dirty="0" smtClean="0"/>
              <a:t> </a:t>
            </a:r>
            <a:r>
              <a:rPr lang="fr-FR" sz="2800" dirty="0" smtClean="0">
                <a:sym typeface="Wingdings" pitchFamily="2" charset="2"/>
              </a:rPr>
              <a:t> </a:t>
            </a:r>
            <a:r>
              <a:rPr lang="fr-FR" sz="2800" dirty="0" err="1" smtClean="0">
                <a:sym typeface="Wingdings" pitchFamily="2" charset="2"/>
              </a:rPr>
              <a:t>LinearLayout</a:t>
            </a:r>
            <a:r>
              <a:rPr lang="fr-FR" sz="2800" dirty="0" smtClean="0">
                <a:sym typeface="Wingdings" pitchFamily="2" charset="2"/>
              </a:rPr>
              <a:t> (</a:t>
            </a:r>
            <a:r>
              <a:rPr lang="fr-FR" sz="2800" dirty="0" err="1" smtClean="0">
                <a:sym typeface="Wingdings" pitchFamily="2" charset="2"/>
              </a:rPr>
              <a:t>ShowDescription</a:t>
            </a:r>
            <a:r>
              <a:rPr lang="fr-FR" sz="28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2800" dirty="0" smtClean="0">
                <a:sym typeface="Wingdings" pitchFamily="2" charset="2"/>
              </a:rPr>
              <a:t>Problème rencontré : pas de tri chronologique</a:t>
            </a:r>
          </a:p>
          <a:p>
            <a:pPr lvl="1"/>
            <a:r>
              <a:rPr lang="fr-FR" sz="2800" dirty="0" smtClean="0">
                <a:sym typeface="Wingdings" pitchFamily="2" charset="2"/>
              </a:rPr>
              <a:t>Transformation des méthodes de </a:t>
            </a:r>
            <a:r>
              <a:rPr lang="fr-FR" sz="2800" dirty="0" err="1" smtClean="0">
                <a:sym typeface="Wingdings" pitchFamily="2" charset="2"/>
              </a:rPr>
              <a:t>RSSFeed</a:t>
            </a:r>
            <a:endParaRPr lang="fr-FR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4098" name="Picture 2" descr="C:\Users\Slimouche\Desktop\mapmycalendarrp\rssactivity_ac_flu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2563190" cy="41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- </a:t>
            </a:r>
            <a:r>
              <a:rPr lang="fr-FR" dirty="0" err="1" smtClean="0"/>
              <a:t>RSSActivity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960" y="1783560"/>
            <a:ext cx="4474840" cy="4572000"/>
          </a:xfrm>
        </p:spPr>
        <p:txBody>
          <a:bodyPr/>
          <a:lstStyle/>
          <a:p>
            <a:r>
              <a:rPr lang="fr-FR" dirty="0" smtClean="0">
                <a:sym typeface="Wingdings" pitchFamily="2" charset="2"/>
              </a:rPr>
              <a:t>Nécessité de panel de préférence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URL de ressource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Persistance ou non des données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139F-2906-4F7F-86DC-0680C3CE8E53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Aloui Slim - </a:t>
            </a:r>
            <a:r>
              <a:rPr lang="fr-FR" dirty="0" err="1" smtClean="0"/>
              <a:t>Dufaÿ</a:t>
            </a:r>
            <a:r>
              <a:rPr lang="fr-FR" dirty="0" smtClean="0"/>
              <a:t> Sébastien - </a:t>
            </a:r>
            <a:r>
              <a:rPr lang="fr-FR" dirty="0" err="1" smtClean="0"/>
              <a:t>Marleix</a:t>
            </a:r>
            <a:r>
              <a:rPr lang="fr-FR" dirty="0" smtClean="0"/>
              <a:t> Mathieu – Noël Romain</a:t>
            </a:r>
            <a:endParaRPr lang="fr-FR" dirty="0"/>
          </a:p>
        </p:txBody>
      </p:sp>
      <p:pic>
        <p:nvPicPr>
          <p:cNvPr id="5122" name="Picture 2" descr="C:\Users\Slimouche\Desktop\mapmycalendarrp\rssactivity_no_f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773365" cy="4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96781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287</TotalTime>
  <Words>1234</Words>
  <Application>Microsoft Office PowerPoint</Application>
  <PresentationFormat>Affichage à l'écran (4:3)</PresentationFormat>
  <Paragraphs>277</Paragraphs>
  <Slides>30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Métro</vt:lpstr>
      <vt:lpstr>MApmycalendar</vt:lpstr>
      <vt:lpstr>Table des matières</vt:lpstr>
      <vt:lpstr>Contexte</vt:lpstr>
      <vt:lpstr>Cadre de développement</vt:lpstr>
      <vt:lpstr>Table des matières</vt:lpstr>
      <vt:lpstr>Partie agenda</vt:lpstr>
      <vt:lpstr>Agenda – Schéma de traitement</vt:lpstr>
      <vt:lpstr>Agenda - RSSActivity</vt:lpstr>
      <vt:lpstr>Agenda - RSSActivity</vt:lpstr>
      <vt:lpstr>Fonctionnalités - Sauvegarde</vt:lpstr>
      <vt:lpstr>Fonctionnalités - Sauvegarde</vt:lpstr>
      <vt:lpstr>Agenda - CalendarActivity</vt:lpstr>
      <vt:lpstr>Agenda - CalendarActivity</vt:lpstr>
      <vt:lpstr>Fonctionnalité - Alarme</vt:lpstr>
      <vt:lpstr>Fonctionnalité - Multilingue</vt:lpstr>
      <vt:lpstr>Fonctionnalité - Préférences</vt:lpstr>
      <vt:lpstr>Fonctionnalité - Préférences</vt:lpstr>
      <vt:lpstr>Table des matières</vt:lpstr>
      <vt:lpstr>Partie transport</vt:lpstr>
      <vt:lpstr>Transport – Schéma traitement</vt:lpstr>
      <vt:lpstr>Transport – Récupération d’information</vt:lpstr>
      <vt:lpstr>Transport – Récupération d’information</vt:lpstr>
      <vt:lpstr>Transport – Récupération d’information</vt:lpstr>
      <vt:lpstr>Transport – Lien entre classes</vt:lpstr>
      <vt:lpstr>Table des matières</vt:lpstr>
      <vt:lpstr>Partie Carte</vt:lpstr>
      <vt:lpstr>Liaison fonctionnalité </vt:lpstr>
      <vt:lpstr>Conclusion</vt:lpstr>
      <vt:lpstr>Démo time</vt:lpstr>
      <vt:lpstr>Remerciements &amp;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MApmycalendar</dc:title>
  <dc:creator>Lince</dc:creator>
  <cp:lastModifiedBy>Lince</cp:lastModifiedBy>
  <cp:revision>227</cp:revision>
  <dcterms:created xsi:type="dcterms:W3CDTF">2012-04-10T14:38:05Z</dcterms:created>
  <dcterms:modified xsi:type="dcterms:W3CDTF">2012-09-13T09:09:14Z</dcterms:modified>
</cp:coreProperties>
</file>